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1"/>
  </p:notesMasterIdLst>
  <p:sldIdLst>
    <p:sldId id="256" r:id="rId2"/>
    <p:sldId id="258" r:id="rId3"/>
    <p:sldId id="266" r:id="rId4"/>
    <p:sldId id="268" r:id="rId5"/>
    <p:sldId id="262" r:id="rId6"/>
    <p:sldId id="263" r:id="rId7"/>
    <p:sldId id="269" r:id="rId8"/>
    <p:sldId id="264" r:id="rId9"/>
    <p:sldId id="27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>
            <a:extLst>
              <a:ext uri="{FF2B5EF4-FFF2-40B4-BE49-F238E27FC236}">
                <a16:creationId xmlns:a16="http://schemas.microsoft.com/office/drawing/2014/main" id="{CCBF188D-AFF6-46DE-94A8-8753BCAF03B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D82FC6A3-9C81-448E-B2A9-9D11246DDB8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A17EAD-D294-463B-986C-B2353FE28DB1}" type="datetimeFigureOut">
              <a:rPr lang="nl-NL" smtClean="0"/>
              <a:t>12-12-2019</a:t>
            </a:fld>
            <a:endParaRPr lang="nl-NL"/>
          </a:p>
        </p:txBody>
      </p:sp>
      <p:sp>
        <p:nvSpPr>
          <p:cNvPr id="4" name="Tijdelijke aanduiding voor dia-afbeelding 3">
            <a:extLst>
              <a:ext uri="{FF2B5EF4-FFF2-40B4-BE49-F238E27FC236}">
                <a16:creationId xmlns:a16="http://schemas.microsoft.com/office/drawing/2014/main" id="{428EAB33-D3B9-4F57-B306-DD9429716CB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>
            <a:extLst>
              <a:ext uri="{FF2B5EF4-FFF2-40B4-BE49-F238E27FC236}">
                <a16:creationId xmlns:a16="http://schemas.microsoft.com/office/drawing/2014/main" id="{E629947B-A255-41D6-9AD5-8D84F572FC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38DAB41-2A4A-4536-85D0-37FA4808BA8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21C5C3B-E178-4615-AEE6-0007797D94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E4A3C6-256E-4330-9ACF-C36880AC2091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24" y="8"/>
            <a:ext cx="12191978" cy="4571994"/>
          </a:xfrm>
          <a:custGeom>
            <a:avLst/>
            <a:gdLst/>
            <a:ahLst/>
            <a:cxnLst/>
            <a:rect l="l" t="t" r="r" b="b"/>
            <a:pathLst>
              <a:path w="12191978" h="4571994">
                <a:moveTo>
                  <a:pt x="1" y="4316129"/>
                </a:moveTo>
                <a:lnTo>
                  <a:pt x="255863" y="4571991"/>
                </a:lnTo>
                <a:lnTo>
                  <a:pt x="203619" y="4571991"/>
                </a:lnTo>
                <a:lnTo>
                  <a:pt x="1" y="4368373"/>
                </a:lnTo>
                <a:close/>
                <a:moveTo>
                  <a:pt x="12191973" y="4312831"/>
                </a:moveTo>
                <a:lnTo>
                  <a:pt x="12191972" y="4365076"/>
                </a:lnTo>
                <a:lnTo>
                  <a:pt x="11985055" y="4571992"/>
                </a:lnTo>
                <a:lnTo>
                  <a:pt x="11932811" y="4571993"/>
                </a:lnTo>
                <a:close/>
                <a:moveTo>
                  <a:pt x="11817249" y="4076816"/>
                </a:moveTo>
                <a:lnTo>
                  <a:pt x="11928074" y="4076816"/>
                </a:lnTo>
                <a:lnTo>
                  <a:pt x="11928074" y="4187641"/>
                </a:lnTo>
                <a:lnTo>
                  <a:pt x="11817249" y="4187641"/>
                </a:lnTo>
                <a:close/>
                <a:moveTo>
                  <a:pt x="10766437" y="4076816"/>
                </a:moveTo>
                <a:lnTo>
                  <a:pt x="10877262" y="4076816"/>
                </a:lnTo>
                <a:lnTo>
                  <a:pt x="10877262" y="4187641"/>
                </a:lnTo>
                <a:lnTo>
                  <a:pt x="10766437" y="4187641"/>
                </a:lnTo>
                <a:close/>
                <a:moveTo>
                  <a:pt x="9715629" y="4076816"/>
                </a:moveTo>
                <a:lnTo>
                  <a:pt x="9826454" y="4076816"/>
                </a:lnTo>
                <a:lnTo>
                  <a:pt x="9826454" y="4187641"/>
                </a:lnTo>
                <a:lnTo>
                  <a:pt x="9715629" y="4187641"/>
                </a:lnTo>
                <a:close/>
                <a:moveTo>
                  <a:pt x="8664821" y="4076816"/>
                </a:moveTo>
                <a:lnTo>
                  <a:pt x="8775646" y="4076816"/>
                </a:lnTo>
                <a:lnTo>
                  <a:pt x="8775646" y="4187641"/>
                </a:lnTo>
                <a:lnTo>
                  <a:pt x="8664821" y="4187641"/>
                </a:lnTo>
                <a:close/>
                <a:moveTo>
                  <a:pt x="7614013" y="4076816"/>
                </a:moveTo>
                <a:lnTo>
                  <a:pt x="7724838" y="4076816"/>
                </a:lnTo>
                <a:lnTo>
                  <a:pt x="7724838" y="4187641"/>
                </a:lnTo>
                <a:lnTo>
                  <a:pt x="7614013" y="4187641"/>
                </a:lnTo>
                <a:close/>
                <a:moveTo>
                  <a:pt x="6563205" y="4076816"/>
                </a:moveTo>
                <a:lnTo>
                  <a:pt x="6674030" y="4076816"/>
                </a:lnTo>
                <a:lnTo>
                  <a:pt x="6674030" y="4187641"/>
                </a:lnTo>
                <a:lnTo>
                  <a:pt x="6563205" y="4187641"/>
                </a:lnTo>
                <a:close/>
                <a:moveTo>
                  <a:pt x="5512397" y="4076816"/>
                </a:moveTo>
                <a:lnTo>
                  <a:pt x="5623222" y="4076816"/>
                </a:lnTo>
                <a:lnTo>
                  <a:pt x="5623222" y="4187641"/>
                </a:lnTo>
                <a:lnTo>
                  <a:pt x="5512397" y="4187641"/>
                </a:lnTo>
                <a:close/>
                <a:moveTo>
                  <a:pt x="4461589" y="4076816"/>
                </a:moveTo>
                <a:lnTo>
                  <a:pt x="4572414" y="4076816"/>
                </a:lnTo>
                <a:lnTo>
                  <a:pt x="4572414" y="4187641"/>
                </a:lnTo>
                <a:lnTo>
                  <a:pt x="4461589" y="4187641"/>
                </a:lnTo>
                <a:close/>
                <a:moveTo>
                  <a:pt x="3410782" y="4076816"/>
                </a:moveTo>
                <a:lnTo>
                  <a:pt x="3521608" y="4076816"/>
                </a:lnTo>
                <a:lnTo>
                  <a:pt x="3521608" y="4187641"/>
                </a:lnTo>
                <a:lnTo>
                  <a:pt x="3410782" y="4187641"/>
                </a:lnTo>
                <a:close/>
                <a:moveTo>
                  <a:pt x="2359975" y="4076816"/>
                </a:moveTo>
                <a:lnTo>
                  <a:pt x="2470800" y="4076816"/>
                </a:lnTo>
                <a:lnTo>
                  <a:pt x="2470800" y="4187641"/>
                </a:lnTo>
                <a:lnTo>
                  <a:pt x="2359975" y="4187641"/>
                </a:lnTo>
                <a:close/>
                <a:moveTo>
                  <a:pt x="1309167" y="4076816"/>
                </a:moveTo>
                <a:lnTo>
                  <a:pt x="1419992" y="4076816"/>
                </a:lnTo>
                <a:lnTo>
                  <a:pt x="1419992" y="4187641"/>
                </a:lnTo>
                <a:lnTo>
                  <a:pt x="1309167" y="4187641"/>
                </a:lnTo>
                <a:close/>
                <a:moveTo>
                  <a:pt x="258359" y="4076816"/>
                </a:moveTo>
                <a:lnTo>
                  <a:pt x="369184" y="4076816"/>
                </a:lnTo>
                <a:lnTo>
                  <a:pt x="369184" y="4187641"/>
                </a:lnTo>
                <a:lnTo>
                  <a:pt x="258359" y="4187641"/>
                </a:lnTo>
                <a:close/>
                <a:moveTo>
                  <a:pt x="11291841" y="3551209"/>
                </a:moveTo>
                <a:lnTo>
                  <a:pt x="11402666" y="3551209"/>
                </a:lnTo>
                <a:lnTo>
                  <a:pt x="11402666" y="3662034"/>
                </a:lnTo>
                <a:lnTo>
                  <a:pt x="11291841" y="3662034"/>
                </a:lnTo>
                <a:close/>
                <a:moveTo>
                  <a:pt x="10241033" y="3551209"/>
                </a:moveTo>
                <a:lnTo>
                  <a:pt x="10351858" y="3551209"/>
                </a:lnTo>
                <a:lnTo>
                  <a:pt x="10351858" y="3662034"/>
                </a:lnTo>
                <a:lnTo>
                  <a:pt x="10241033" y="3662034"/>
                </a:lnTo>
                <a:close/>
                <a:moveTo>
                  <a:pt x="9190225" y="3551209"/>
                </a:moveTo>
                <a:lnTo>
                  <a:pt x="9301050" y="3551209"/>
                </a:lnTo>
                <a:lnTo>
                  <a:pt x="9301050" y="3662034"/>
                </a:lnTo>
                <a:lnTo>
                  <a:pt x="9190225" y="3662034"/>
                </a:lnTo>
                <a:close/>
                <a:moveTo>
                  <a:pt x="8139417" y="3551209"/>
                </a:moveTo>
                <a:lnTo>
                  <a:pt x="8250242" y="3551209"/>
                </a:lnTo>
                <a:lnTo>
                  <a:pt x="8250242" y="3662034"/>
                </a:lnTo>
                <a:lnTo>
                  <a:pt x="8139417" y="3662034"/>
                </a:lnTo>
                <a:close/>
                <a:moveTo>
                  <a:pt x="7088609" y="3551209"/>
                </a:moveTo>
                <a:lnTo>
                  <a:pt x="7199434" y="3551209"/>
                </a:lnTo>
                <a:lnTo>
                  <a:pt x="7199434" y="3662034"/>
                </a:lnTo>
                <a:lnTo>
                  <a:pt x="7088609" y="3662034"/>
                </a:lnTo>
                <a:close/>
                <a:moveTo>
                  <a:pt x="6037801" y="3551209"/>
                </a:moveTo>
                <a:lnTo>
                  <a:pt x="6148626" y="3551209"/>
                </a:lnTo>
                <a:lnTo>
                  <a:pt x="6148626" y="3662034"/>
                </a:lnTo>
                <a:lnTo>
                  <a:pt x="6037801" y="3662034"/>
                </a:lnTo>
                <a:close/>
                <a:moveTo>
                  <a:pt x="4986998" y="3551209"/>
                </a:moveTo>
                <a:lnTo>
                  <a:pt x="5097826" y="3551209"/>
                </a:lnTo>
                <a:lnTo>
                  <a:pt x="5097826" y="3662034"/>
                </a:lnTo>
                <a:lnTo>
                  <a:pt x="4986998" y="3662034"/>
                </a:lnTo>
                <a:close/>
                <a:moveTo>
                  <a:pt x="3936196" y="3551209"/>
                </a:moveTo>
                <a:lnTo>
                  <a:pt x="4047020" y="3551209"/>
                </a:lnTo>
                <a:lnTo>
                  <a:pt x="4047020" y="3662034"/>
                </a:lnTo>
                <a:lnTo>
                  <a:pt x="3936196" y="3662034"/>
                </a:lnTo>
                <a:close/>
                <a:moveTo>
                  <a:pt x="2885389" y="3551209"/>
                </a:moveTo>
                <a:lnTo>
                  <a:pt x="2996214" y="3551209"/>
                </a:lnTo>
                <a:lnTo>
                  <a:pt x="2996214" y="3662034"/>
                </a:lnTo>
                <a:lnTo>
                  <a:pt x="2885389" y="3662034"/>
                </a:lnTo>
                <a:close/>
                <a:moveTo>
                  <a:pt x="1834579" y="3551209"/>
                </a:moveTo>
                <a:lnTo>
                  <a:pt x="1945404" y="3551209"/>
                </a:lnTo>
                <a:lnTo>
                  <a:pt x="1945404" y="3662034"/>
                </a:lnTo>
                <a:lnTo>
                  <a:pt x="1834579" y="3662034"/>
                </a:lnTo>
                <a:close/>
                <a:moveTo>
                  <a:pt x="783773" y="3551209"/>
                </a:moveTo>
                <a:lnTo>
                  <a:pt x="894598" y="3551209"/>
                </a:lnTo>
                <a:lnTo>
                  <a:pt x="894598" y="3662034"/>
                </a:lnTo>
                <a:lnTo>
                  <a:pt x="783773" y="3662034"/>
                </a:lnTo>
                <a:close/>
                <a:moveTo>
                  <a:pt x="2942310" y="3107960"/>
                </a:moveTo>
                <a:lnTo>
                  <a:pt x="2470811" y="3579460"/>
                </a:lnTo>
                <a:lnTo>
                  <a:pt x="2470811" y="3634896"/>
                </a:lnTo>
                <a:lnTo>
                  <a:pt x="2942311" y="4106397"/>
                </a:lnTo>
                <a:lnTo>
                  <a:pt x="3410794" y="3637915"/>
                </a:lnTo>
                <a:lnTo>
                  <a:pt x="3410794" y="3576442"/>
                </a:lnTo>
                <a:close/>
                <a:moveTo>
                  <a:pt x="840944" y="3107960"/>
                </a:moveTo>
                <a:lnTo>
                  <a:pt x="369194" y="3579710"/>
                </a:lnTo>
                <a:lnTo>
                  <a:pt x="369194" y="3634648"/>
                </a:lnTo>
                <a:lnTo>
                  <a:pt x="840944" y="4106399"/>
                </a:lnTo>
                <a:lnTo>
                  <a:pt x="1309176" y="3638165"/>
                </a:lnTo>
                <a:lnTo>
                  <a:pt x="1309176" y="3576193"/>
                </a:lnTo>
                <a:close/>
                <a:moveTo>
                  <a:pt x="3992986" y="3107959"/>
                </a:moveTo>
                <a:lnTo>
                  <a:pt x="3521621" y="3579335"/>
                </a:lnTo>
                <a:lnTo>
                  <a:pt x="3521621" y="3635021"/>
                </a:lnTo>
                <a:lnTo>
                  <a:pt x="3992986" y="4106398"/>
                </a:lnTo>
                <a:lnTo>
                  <a:pt x="4461593" y="3637778"/>
                </a:lnTo>
                <a:lnTo>
                  <a:pt x="4461593" y="3576578"/>
                </a:lnTo>
                <a:close/>
                <a:moveTo>
                  <a:pt x="1891624" y="3107959"/>
                </a:moveTo>
                <a:lnTo>
                  <a:pt x="1420001" y="3579584"/>
                </a:lnTo>
                <a:lnTo>
                  <a:pt x="1420001" y="3634774"/>
                </a:lnTo>
                <a:lnTo>
                  <a:pt x="1891623" y="4106397"/>
                </a:lnTo>
                <a:lnTo>
                  <a:pt x="2359987" y="3638040"/>
                </a:lnTo>
                <a:lnTo>
                  <a:pt x="2359987" y="3576315"/>
                </a:lnTo>
                <a:close/>
                <a:moveTo>
                  <a:pt x="8195689" y="3107959"/>
                </a:moveTo>
                <a:lnTo>
                  <a:pt x="7724838" y="3578810"/>
                </a:lnTo>
                <a:lnTo>
                  <a:pt x="7724838" y="3635541"/>
                </a:lnTo>
                <a:lnTo>
                  <a:pt x="8195691" y="4106395"/>
                </a:lnTo>
                <a:lnTo>
                  <a:pt x="8664821" y="3637265"/>
                </a:lnTo>
                <a:lnTo>
                  <a:pt x="8664821" y="3577091"/>
                </a:lnTo>
                <a:close/>
                <a:moveTo>
                  <a:pt x="5043664" y="3107959"/>
                </a:moveTo>
                <a:lnTo>
                  <a:pt x="4572419" y="3579197"/>
                </a:lnTo>
                <a:lnTo>
                  <a:pt x="4572419" y="3635159"/>
                </a:lnTo>
                <a:lnTo>
                  <a:pt x="5043662" y="4106396"/>
                </a:lnTo>
                <a:lnTo>
                  <a:pt x="5512402" y="3637650"/>
                </a:lnTo>
                <a:lnTo>
                  <a:pt x="5512402" y="3576704"/>
                </a:lnTo>
                <a:close/>
                <a:moveTo>
                  <a:pt x="6094326" y="3107958"/>
                </a:moveTo>
                <a:lnTo>
                  <a:pt x="5623226" y="3579070"/>
                </a:lnTo>
                <a:lnTo>
                  <a:pt x="5623226" y="3635285"/>
                </a:lnTo>
                <a:lnTo>
                  <a:pt x="6094326" y="4106397"/>
                </a:lnTo>
                <a:lnTo>
                  <a:pt x="6563205" y="3637518"/>
                </a:lnTo>
                <a:lnTo>
                  <a:pt x="6563205" y="3576837"/>
                </a:lnTo>
                <a:close/>
                <a:moveTo>
                  <a:pt x="9246372" y="3107957"/>
                </a:moveTo>
                <a:lnTo>
                  <a:pt x="8775646" y="3578683"/>
                </a:lnTo>
                <a:lnTo>
                  <a:pt x="8775646" y="3635671"/>
                </a:lnTo>
                <a:lnTo>
                  <a:pt x="9246369" y="4106395"/>
                </a:lnTo>
                <a:lnTo>
                  <a:pt x="9715629" y="3637135"/>
                </a:lnTo>
                <a:lnTo>
                  <a:pt x="9715629" y="3577215"/>
                </a:lnTo>
                <a:close/>
                <a:moveTo>
                  <a:pt x="7145009" y="3107957"/>
                </a:moveTo>
                <a:lnTo>
                  <a:pt x="6674030" y="3578936"/>
                </a:lnTo>
                <a:lnTo>
                  <a:pt x="6674030" y="3635418"/>
                </a:lnTo>
                <a:lnTo>
                  <a:pt x="7145007" y="4106396"/>
                </a:lnTo>
                <a:lnTo>
                  <a:pt x="7614013" y="3637390"/>
                </a:lnTo>
                <a:lnTo>
                  <a:pt x="7614013" y="3576961"/>
                </a:lnTo>
                <a:close/>
                <a:moveTo>
                  <a:pt x="11347734" y="3107957"/>
                </a:moveTo>
                <a:lnTo>
                  <a:pt x="10877262" y="3578428"/>
                </a:lnTo>
                <a:lnTo>
                  <a:pt x="10877262" y="3635922"/>
                </a:lnTo>
                <a:lnTo>
                  <a:pt x="11347735" y="4106396"/>
                </a:lnTo>
                <a:lnTo>
                  <a:pt x="11817249" y="3636882"/>
                </a:lnTo>
                <a:lnTo>
                  <a:pt x="11817249" y="3577472"/>
                </a:lnTo>
                <a:close/>
                <a:moveTo>
                  <a:pt x="10297053" y="3107955"/>
                </a:moveTo>
                <a:lnTo>
                  <a:pt x="9826454" y="3578554"/>
                </a:lnTo>
                <a:lnTo>
                  <a:pt x="9826454" y="3635794"/>
                </a:lnTo>
                <a:lnTo>
                  <a:pt x="10297054" y="4106394"/>
                </a:lnTo>
                <a:lnTo>
                  <a:pt x="10766437" y="3637011"/>
                </a:lnTo>
                <a:lnTo>
                  <a:pt x="10766437" y="3577339"/>
                </a:lnTo>
                <a:close/>
                <a:moveTo>
                  <a:pt x="11817249" y="3027334"/>
                </a:moveTo>
                <a:lnTo>
                  <a:pt x="11928074" y="3027334"/>
                </a:lnTo>
                <a:lnTo>
                  <a:pt x="11928074" y="3138159"/>
                </a:lnTo>
                <a:lnTo>
                  <a:pt x="11817249" y="3138159"/>
                </a:lnTo>
                <a:close/>
                <a:moveTo>
                  <a:pt x="10766437" y="3027334"/>
                </a:moveTo>
                <a:lnTo>
                  <a:pt x="10877262" y="3027334"/>
                </a:lnTo>
                <a:lnTo>
                  <a:pt x="10877262" y="3138159"/>
                </a:lnTo>
                <a:lnTo>
                  <a:pt x="10766437" y="3138159"/>
                </a:lnTo>
                <a:close/>
                <a:moveTo>
                  <a:pt x="9715629" y="3027334"/>
                </a:moveTo>
                <a:lnTo>
                  <a:pt x="9826454" y="3027334"/>
                </a:lnTo>
                <a:lnTo>
                  <a:pt x="9826454" y="3138159"/>
                </a:lnTo>
                <a:lnTo>
                  <a:pt x="9715629" y="3138159"/>
                </a:lnTo>
                <a:close/>
                <a:moveTo>
                  <a:pt x="8664821" y="3027334"/>
                </a:moveTo>
                <a:lnTo>
                  <a:pt x="8775646" y="3027334"/>
                </a:lnTo>
                <a:lnTo>
                  <a:pt x="8775646" y="3138159"/>
                </a:lnTo>
                <a:lnTo>
                  <a:pt x="8664821" y="3138159"/>
                </a:lnTo>
                <a:close/>
                <a:moveTo>
                  <a:pt x="7614013" y="3027334"/>
                </a:moveTo>
                <a:lnTo>
                  <a:pt x="7724838" y="3027334"/>
                </a:lnTo>
                <a:lnTo>
                  <a:pt x="7724838" y="3138159"/>
                </a:lnTo>
                <a:lnTo>
                  <a:pt x="7614013" y="3138159"/>
                </a:lnTo>
                <a:close/>
                <a:moveTo>
                  <a:pt x="6563205" y="3027334"/>
                </a:moveTo>
                <a:lnTo>
                  <a:pt x="6674030" y="3027334"/>
                </a:lnTo>
                <a:lnTo>
                  <a:pt x="6674030" y="3138159"/>
                </a:lnTo>
                <a:lnTo>
                  <a:pt x="6563205" y="3138159"/>
                </a:lnTo>
                <a:close/>
                <a:moveTo>
                  <a:pt x="5512400" y="3027334"/>
                </a:moveTo>
                <a:lnTo>
                  <a:pt x="5623225" y="3027334"/>
                </a:lnTo>
                <a:lnTo>
                  <a:pt x="5623225" y="3138159"/>
                </a:lnTo>
                <a:lnTo>
                  <a:pt x="5512400" y="3138159"/>
                </a:lnTo>
                <a:close/>
                <a:moveTo>
                  <a:pt x="4461592" y="3027334"/>
                </a:moveTo>
                <a:lnTo>
                  <a:pt x="4572417" y="3027334"/>
                </a:lnTo>
                <a:lnTo>
                  <a:pt x="4572417" y="3138159"/>
                </a:lnTo>
                <a:lnTo>
                  <a:pt x="4461592" y="3138159"/>
                </a:lnTo>
                <a:close/>
                <a:moveTo>
                  <a:pt x="3410790" y="3027334"/>
                </a:moveTo>
                <a:lnTo>
                  <a:pt x="3521616" y="3027334"/>
                </a:lnTo>
                <a:lnTo>
                  <a:pt x="3521616" y="3138159"/>
                </a:lnTo>
                <a:lnTo>
                  <a:pt x="3410790" y="3138159"/>
                </a:lnTo>
                <a:close/>
                <a:moveTo>
                  <a:pt x="2359982" y="3027334"/>
                </a:moveTo>
                <a:lnTo>
                  <a:pt x="2470807" y="3027334"/>
                </a:lnTo>
                <a:lnTo>
                  <a:pt x="2470807" y="3138159"/>
                </a:lnTo>
                <a:lnTo>
                  <a:pt x="2359982" y="3138159"/>
                </a:lnTo>
                <a:close/>
                <a:moveTo>
                  <a:pt x="1309173" y="3027334"/>
                </a:moveTo>
                <a:lnTo>
                  <a:pt x="1419997" y="3027334"/>
                </a:lnTo>
                <a:lnTo>
                  <a:pt x="1419997" y="3138159"/>
                </a:lnTo>
                <a:lnTo>
                  <a:pt x="1309173" y="3138159"/>
                </a:lnTo>
                <a:close/>
                <a:moveTo>
                  <a:pt x="258365" y="3027334"/>
                </a:moveTo>
                <a:lnTo>
                  <a:pt x="369190" y="3027334"/>
                </a:lnTo>
                <a:lnTo>
                  <a:pt x="369190" y="3138159"/>
                </a:lnTo>
                <a:lnTo>
                  <a:pt x="258365" y="3138159"/>
                </a:lnTo>
                <a:close/>
                <a:moveTo>
                  <a:pt x="10794114" y="2610895"/>
                </a:moveTo>
                <a:lnTo>
                  <a:pt x="10323174" y="3081834"/>
                </a:lnTo>
                <a:lnTo>
                  <a:pt x="10792548" y="3551209"/>
                </a:lnTo>
                <a:lnTo>
                  <a:pt x="10852239" y="3551209"/>
                </a:lnTo>
                <a:lnTo>
                  <a:pt x="11321612" y="3081835"/>
                </a:lnTo>
                <a:lnTo>
                  <a:pt x="10850672" y="2610895"/>
                </a:lnTo>
                <a:close/>
                <a:moveTo>
                  <a:pt x="9743434" y="2610895"/>
                </a:moveTo>
                <a:lnTo>
                  <a:pt x="9272494" y="3081834"/>
                </a:lnTo>
                <a:lnTo>
                  <a:pt x="9741869" y="3551209"/>
                </a:lnTo>
                <a:lnTo>
                  <a:pt x="9801555" y="3551209"/>
                </a:lnTo>
                <a:lnTo>
                  <a:pt x="10270931" y="3081833"/>
                </a:lnTo>
                <a:lnTo>
                  <a:pt x="9799992" y="2610895"/>
                </a:lnTo>
                <a:close/>
                <a:moveTo>
                  <a:pt x="8692754" y="2610895"/>
                </a:moveTo>
                <a:lnTo>
                  <a:pt x="8221811" y="3081837"/>
                </a:lnTo>
                <a:lnTo>
                  <a:pt x="8691183" y="3551209"/>
                </a:lnTo>
                <a:lnTo>
                  <a:pt x="8750876" y="3551209"/>
                </a:lnTo>
                <a:lnTo>
                  <a:pt x="9220250" y="3081835"/>
                </a:lnTo>
                <a:lnTo>
                  <a:pt x="8749310" y="2610895"/>
                </a:lnTo>
                <a:close/>
                <a:moveTo>
                  <a:pt x="7642070" y="2610895"/>
                </a:moveTo>
                <a:lnTo>
                  <a:pt x="7171131" y="3081835"/>
                </a:lnTo>
                <a:lnTo>
                  <a:pt x="7640505" y="3551209"/>
                </a:lnTo>
                <a:lnTo>
                  <a:pt x="7700194" y="3551209"/>
                </a:lnTo>
                <a:lnTo>
                  <a:pt x="8169567" y="3081836"/>
                </a:lnTo>
                <a:lnTo>
                  <a:pt x="7698625" y="2610895"/>
                </a:lnTo>
                <a:close/>
                <a:moveTo>
                  <a:pt x="6591389" y="2610895"/>
                </a:moveTo>
                <a:lnTo>
                  <a:pt x="6120448" y="3081836"/>
                </a:lnTo>
                <a:lnTo>
                  <a:pt x="6589820" y="3551209"/>
                </a:lnTo>
                <a:lnTo>
                  <a:pt x="6649514" y="3551209"/>
                </a:lnTo>
                <a:lnTo>
                  <a:pt x="7118887" y="3081836"/>
                </a:lnTo>
                <a:lnTo>
                  <a:pt x="6647947" y="2610895"/>
                </a:lnTo>
                <a:close/>
                <a:moveTo>
                  <a:pt x="5540722" y="2610895"/>
                </a:moveTo>
                <a:lnTo>
                  <a:pt x="5069790" y="3081837"/>
                </a:lnTo>
                <a:lnTo>
                  <a:pt x="5539152" y="3551209"/>
                </a:lnTo>
                <a:lnTo>
                  <a:pt x="5598843" y="3551209"/>
                </a:lnTo>
                <a:lnTo>
                  <a:pt x="6068204" y="3081836"/>
                </a:lnTo>
                <a:lnTo>
                  <a:pt x="5597274" y="2610895"/>
                </a:lnTo>
                <a:close/>
                <a:moveTo>
                  <a:pt x="4490039" y="2610895"/>
                </a:moveTo>
                <a:lnTo>
                  <a:pt x="4019108" y="3081837"/>
                </a:lnTo>
                <a:lnTo>
                  <a:pt x="4488467" y="3551209"/>
                </a:lnTo>
                <a:lnTo>
                  <a:pt x="4548162" y="3551209"/>
                </a:lnTo>
                <a:lnTo>
                  <a:pt x="5017539" y="3081837"/>
                </a:lnTo>
                <a:lnTo>
                  <a:pt x="4546591" y="2610895"/>
                </a:lnTo>
                <a:close/>
                <a:moveTo>
                  <a:pt x="3439377" y="2610895"/>
                </a:moveTo>
                <a:lnTo>
                  <a:pt x="2968431" y="3081838"/>
                </a:lnTo>
                <a:lnTo>
                  <a:pt x="3437805" y="3551209"/>
                </a:lnTo>
                <a:lnTo>
                  <a:pt x="3497502" y="3551209"/>
                </a:lnTo>
                <a:lnTo>
                  <a:pt x="3966864" y="3081837"/>
                </a:lnTo>
                <a:lnTo>
                  <a:pt x="3495931" y="2610895"/>
                </a:lnTo>
                <a:close/>
                <a:moveTo>
                  <a:pt x="2388695" y="2610895"/>
                </a:moveTo>
                <a:lnTo>
                  <a:pt x="1917746" y="3081837"/>
                </a:lnTo>
                <a:lnTo>
                  <a:pt x="2387125" y="3551209"/>
                </a:lnTo>
                <a:lnTo>
                  <a:pt x="2446819" y="3551209"/>
                </a:lnTo>
                <a:lnTo>
                  <a:pt x="2916188" y="3081838"/>
                </a:lnTo>
                <a:lnTo>
                  <a:pt x="2445246" y="2610895"/>
                </a:lnTo>
                <a:close/>
                <a:moveTo>
                  <a:pt x="1338007" y="2610895"/>
                </a:moveTo>
                <a:lnTo>
                  <a:pt x="867066" y="3081838"/>
                </a:lnTo>
                <a:lnTo>
                  <a:pt x="1336436" y="3551209"/>
                </a:lnTo>
                <a:lnTo>
                  <a:pt x="1396132" y="3551209"/>
                </a:lnTo>
                <a:lnTo>
                  <a:pt x="1865502" y="3081837"/>
                </a:lnTo>
                <a:lnTo>
                  <a:pt x="1394561" y="2610895"/>
                </a:lnTo>
                <a:close/>
                <a:moveTo>
                  <a:pt x="11291841" y="2500070"/>
                </a:moveTo>
                <a:lnTo>
                  <a:pt x="11402666" y="2500070"/>
                </a:lnTo>
                <a:lnTo>
                  <a:pt x="11402666" y="2610895"/>
                </a:lnTo>
                <a:lnTo>
                  <a:pt x="11291841" y="2610895"/>
                </a:lnTo>
                <a:close/>
                <a:moveTo>
                  <a:pt x="10241033" y="2500070"/>
                </a:moveTo>
                <a:lnTo>
                  <a:pt x="10351858" y="2500070"/>
                </a:lnTo>
                <a:lnTo>
                  <a:pt x="10351858" y="2610895"/>
                </a:lnTo>
                <a:lnTo>
                  <a:pt x="10241033" y="2610895"/>
                </a:lnTo>
                <a:close/>
                <a:moveTo>
                  <a:pt x="9190225" y="2500070"/>
                </a:moveTo>
                <a:lnTo>
                  <a:pt x="9301050" y="2500070"/>
                </a:lnTo>
                <a:lnTo>
                  <a:pt x="9301050" y="2610895"/>
                </a:lnTo>
                <a:lnTo>
                  <a:pt x="9190225" y="2610895"/>
                </a:lnTo>
                <a:close/>
                <a:moveTo>
                  <a:pt x="8139417" y="2500070"/>
                </a:moveTo>
                <a:lnTo>
                  <a:pt x="8250242" y="2500070"/>
                </a:lnTo>
                <a:lnTo>
                  <a:pt x="8250242" y="2610895"/>
                </a:lnTo>
                <a:lnTo>
                  <a:pt x="8139417" y="2610895"/>
                </a:lnTo>
                <a:close/>
                <a:moveTo>
                  <a:pt x="7088609" y="2500070"/>
                </a:moveTo>
                <a:lnTo>
                  <a:pt x="7199434" y="2500070"/>
                </a:lnTo>
                <a:lnTo>
                  <a:pt x="7199434" y="2610895"/>
                </a:lnTo>
                <a:lnTo>
                  <a:pt x="7088609" y="2610895"/>
                </a:lnTo>
                <a:close/>
                <a:moveTo>
                  <a:pt x="6037801" y="2500070"/>
                </a:moveTo>
                <a:lnTo>
                  <a:pt x="6148626" y="2500070"/>
                </a:lnTo>
                <a:lnTo>
                  <a:pt x="6148626" y="2610895"/>
                </a:lnTo>
                <a:lnTo>
                  <a:pt x="6037801" y="2610895"/>
                </a:lnTo>
                <a:close/>
                <a:moveTo>
                  <a:pt x="4987000" y="2500070"/>
                </a:moveTo>
                <a:lnTo>
                  <a:pt x="5097829" y="2500070"/>
                </a:lnTo>
                <a:lnTo>
                  <a:pt x="5097829" y="2610895"/>
                </a:lnTo>
                <a:lnTo>
                  <a:pt x="4987000" y="2610895"/>
                </a:lnTo>
                <a:close/>
                <a:moveTo>
                  <a:pt x="3936200" y="2500070"/>
                </a:moveTo>
                <a:lnTo>
                  <a:pt x="4047024" y="2500070"/>
                </a:lnTo>
                <a:lnTo>
                  <a:pt x="4047024" y="2610895"/>
                </a:lnTo>
                <a:lnTo>
                  <a:pt x="3936200" y="2610895"/>
                </a:lnTo>
                <a:close/>
                <a:moveTo>
                  <a:pt x="2885393" y="2500070"/>
                </a:moveTo>
                <a:lnTo>
                  <a:pt x="2996218" y="2500070"/>
                </a:lnTo>
                <a:lnTo>
                  <a:pt x="2996218" y="2610895"/>
                </a:lnTo>
                <a:lnTo>
                  <a:pt x="2885393" y="2610895"/>
                </a:lnTo>
                <a:close/>
                <a:moveTo>
                  <a:pt x="1834583" y="2500070"/>
                </a:moveTo>
                <a:lnTo>
                  <a:pt x="1945408" y="2500070"/>
                </a:lnTo>
                <a:lnTo>
                  <a:pt x="1945408" y="2610895"/>
                </a:lnTo>
                <a:lnTo>
                  <a:pt x="1834583" y="2610895"/>
                </a:lnTo>
                <a:close/>
                <a:moveTo>
                  <a:pt x="783777" y="2500070"/>
                </a:moveTo>
                <a:lnTo>
                  <a:pt x="894602" y="2500070"/>
                </a:lnTo>
                <a:lnTo>
                  <a:pt x="894602" y="2610895"/>
                </a:lnTo>
                <a:lnTo>
                  <a:pt x="783777" y="2610895"/>
                </a:lnTo>
                <a:close/>
                <a:moveTo>
                  <a:pt x="1891623" y="2057291"/>
                </a:moveTo>
                <a:lnTo>
                  <a:pt x="1420005" y="2528898"/>
                </a:lnTo>
                <a:lnTo>
                  <a:pt x="1420005" y="2584095"/>
                </a:lnTo>
                <a:lnTo>
                  <a:pt x="1891624" y="3055715"/>
                </a:lnTo>
                <a:lnTo>
                  <a:pt x="2359991" y="2587356"/>
                </a:lnTo>
                <a:lnTo>
                  <a:pt x="2359991" y="2525640"/>
                </a:lnTo>
                <a:close/>
                <a:moveTo>
                  <a:pt x="2942310" y="2057291"/>
                </a:moveTo>
                <a:lnTo>
                  <a:pt x="2470816" y="2528774"/>
                </a:lnTo>
                <a:lnTo>
                  <a:pt x="2470816" y="2584221"/>
                </a:lnTo>
                <a:lnTo>
                  <a:pt x="2942310" y="3055716"/>
                </a:lnTo>
                <a:lnTo>
                  <a:pt x="3410799" y="2587229"/>
                </a:lnTo>
                <a:lnTo>
                  <a:pt x="3410799" y="2525765"/>
                </a:lnTo>
                <a:close/>
                <a:moveTo>
                  <a:pt x="3992986" y="2057290"/>
                </a:moveTo>
                <a:lnTo>
                  <a:pt x="3521627" y="2528649"/>
                </a:lnTo>
                <a:lnTo>
                  <a:pt x="3521627" y="2584345"/>
                </a:lnTo>
                <a:lnTo>
                  <a:pt x="3992986" y="3055715"/>
                </a:lnTo>
                <a:lnTo>
                  <a:pt x="4461596" y="2587094"/>
                </a:lnTo>
                <a:lnTo>
                  <a:pt x="4461596" y="2525899"/>
                </a:lnTo>
                <a:close/>
                <a:moveTo>
                  <a:pt x="840944" y="2057289"/>
                </a:moveTo>
                <a:lnTo>
                  <a:pt x="369198" y="2529024"/>
                </a:lnTo>
                <a:lnTo>
                  <a:pt x="369198" y="2583969"/>
                </a:lnTo>
                <a:lnTo>
                  <a:pt x="840944" y="3055716"/>
                </a:lnTo>
                <a:lnTo>
                  <a:pt x="1309180" y="2587479"/>
                </a:lnTo>
                <a:lnTo>
                  <a:pt x="1309180" y="2525514"/>
                </a:lnTo>
                <a:close/>
                <a:moveTo>
                  <a:pt x="7145007" y="2057289"/>
                </a:moveTo>
                <a:lnTo>
                  <a:pt x="6674030" y="2528255"/>
                </a:lnTo>
                <a:lnTo>
                  <a:pt x="6674030" y="2584733"/>
                </a:lnTo>
                <a:lnTo>
                  <a:pt x="7145010" y="3055713"/>
                </a:lnTo>
                <a:lnTo>
                  <a:pt x="7614013" y="2586710"/>
                </a:lnTo>
                <a:lnTo>
                  <a:pt x="7614013" y="2526283"/>
                </a:lnTo>
                <a:close/>
                <a:moveTo>
                  <a:pt x="5043664" y="2057289"/>
                </a:moveTo>
                <a:lnTo>
                  <a:pt x="4572421" y="2528513"/>
                </a:lnTo>
                <a:lnTo>
                  <a:pt x="4572421" y="2584480"/>
                </a:lnTo>
                <a:lnTo>
                  <a:pt x="5043664" y="3055715"/>
                </a:lnTo>
                <a:lnTo>
                  <a:pt x="5512404" y="2586968"/>
                </a:lnTo>
                <a:lnTo>
                  <a:pt x="5512404" y="2526024"/>
                </a:lnTo>
                <a:close/>
                <a:moveTo>
                  <a:pt x="10297053" y="2057288"/>
                </a:moveTo>
                <a:lnTo>
                  <a:pt x="9826454" y="2527875"/>
                </a:lnTo>
                <a:lnTo>
                  <a:pt x="9826454" y="2585115"/>
                </a:lnTo>
                <a:lnTo>
                  <a:pt x="10297052" y="3055713"/>
                </a:lnTo>
                <a:lnTo>
                  <a:pt x="10766437" y="2586328"/>
                </a:lnTo>
                <a:lnTo>
                  <a:pt x="10766437" y="2526660"/>
                </a:lnTo>
                <a:close/>
                <a:moveTo>
                  <a:pt x="9246373" y="2057288"/>
                </a:moveTo>
                <a:lnTo>
                  <a:pt x="8775646" y="2528002"/>
                </a:lnTo>
                <a:lnTo>
                  <a:pt x="8775646" y="2584986"/>
                </a:lnTo>
                <a:lnTo>
                  <a:pt x="9246373" y="3055713"/>
                </a:lnTo>
                <a:lnTo>
                  <a:pt x="9715629" y="2586457"/>
                </a:lnTo>
                <a:lnTo>
                  <a:pt x="9715629" y="2526532"/>
                </a:lnTo>
                <a:close/>
                <a:moveTo>
                  <a:pt x="8195690" y="2057288"/>
                </a:moveTo>
                <a:lnTo>
                  <a:pt x="7724838" y="2528128"/>
                </a:lnTo>
                <a:lnTo>
                  <a:pt x="7724838" y="2584864"/>
                </a:lnTo>
                <a:lnTo>
                  <a:pt x="8195689" y="3055714"/>
                </a:lnTo>
                <a:lnTo>
                  <a:pt x="8664821" y="2586582"/>
                </a:lnTo>
                <a:lnTo>
                  <a:pt x="8664821" y="2526406"/>
                </a:lnTo>
                <a:close/>
                <a:moveTo>
                  <a:pt x="6094328" y="2057287"/>
                </a:moveTo>
                <a:lnTo>
                  <a:pt x="5623228" y="2528386"/>
                </a:lnTo>
                <a:lnTo>
                  <a:pt x="5623228" y="2584606"/>
                </a:lnTo>
                <a:lnTo>
                  <a:pt x="6094325" y="3055714"/>
                </a:lnTo>
                <a:lnTo>
                  <a:pt x="6563205" y="2586835"/>
                </a:lnTo>
                <a:lnTo>
                  <a:pt x="6563205" y="2526153"/>
                </a:lnTo>
                <a:close/>
                <a:moveTo>
                  <a:pt x="11347736" y="2057286"/>
                </a:moveTo>
                <a:lnTo>
                  <a:pt x="10877262" y="2527747"/>
                </a:lnTo>
                <a:lnTo>
                  <a:pt x="10877262" y="2585241"/>
                </a:lnTo>
                <a:lnTo>
                  <a:pt x="11347734" y="3055713"/>
                </a:lnTo>
                <a:lnTo>
                  <a:pt x="11817249" y="2586199"/>
                </a:lnTo>
                <a:lnTo>
                  <a:pt x="11817249" y="2526787"/>
                </a:lnTo>
                <a:close/>
                <a:moveTo>
                  <a:pt x="258363" y="1973449"/>
                </a:moveTo>
                <a:lnTo>
                  <a:pt x="369188" y="1973449"/>
                </a:lnTo>
                <a:lnTo>
                  <a:pt x="369188" y="2084274"/>
                </a:lnTo>
                <a:lnTo>
                  <a:pt x="258363" y="2084274"/>
                </a:lnTo>
                <a:close/>
                <a:moveTo>
                  <a:pt x="2359980" y="1973449"/>
                </a:moveTo>
                <a:lnTo>
                  <a:pt x="2470805" y="1973449"/>
                </a:lnTo>
                <a:lnTo>
                  <a:pt x="2470805" y="2084274"/>
                </a:lnTo>
                <a:lnTo>
                  <a:pt x="2359980" y="2084274"/>
                </a:lnTo>
                <a:close/>
                <a:moveTo>
                  <a:pt x="1309171" y="1973449"/>
                </a:moveTo>
                <a:lnTo>
                  <a:pt x="1419995" y="1973449"/>
                </a:lnTo>
                <a:lnTo>
                  <a:pt x="1419995" y="2084274"/>
                </a:lnTo>
                <a:lnTo>
                  <a:pt x="1309171" y="2084274"/>
                </a:lnTo>
                <a:close/>
                <a:moveTo>
                  <a:pt x="4461591" y="1973448"/>
                </a:moveTo>
                <a:lnTo>
                  <a:pt x="4572416" y="1973448"/>
                </a:lnTo>
                <a:lnTo>
                  <a:pt x="4572416" y="2084273"/>
                </a:lnTo>
                <a:lnTo>
                  <a:pt x="4461591" y="2084273"/>
                </a:lnTo>
                <a:close/>
                <a:moveTo>
                  <a:pt x="3410788" y="1973448"/>
                </a:moveTo>
                <a:lnTo>
                  <a:pt x="3521614" y="1973448"/>
                </a:lnTo>
                <a:lnTo>
                  <a:pt x="3521614" y="2084273"/>
                </a:lnTo>
                <a:lnTo>
                  <a:pt x="3410788" y="2084273"/>
                </a:lnTo>
                <a:close/>
                <a:moveTo>
                  <a:pt x="6563205" y="1973448"/>
                </a:moveTo>
                <a:lnTo>
                  <a:pt x="6674030" y="1973448"/>
                </a:lnTo>
                <a:lnTo>
                  <a:pt x="6674030" y="2084273"/>
                </a:lnTo>
                <a:lnTo>
                  <a:pt x="6563205" y="2084273"/>
                </a:lnTo>
                <a:close/>
                <a:moveTo>
                  <a:pt x="5512399" y="1973448"/>
                </a:moveTo>
                <a:lnTo>
                  <a:pt x="5623224" y="1973448"/>
                </a:lnTo>
                <a:lnTo>
                  <a:pt x="5623224" y="2084273"/>
                </a:lnTo>
                <a:lnTo>
                  <a:pt x="5512399" y="2084273"/>
                </a:lnTo>
                <a:close/>
                <a:moveTo>
                  <a:pt x="7614013" y="1973448"/>
                </a:moveTo>
                <a:lnTo>
                  <a:pt x="7724838" y="1973448"/>
                </a:lnTo>
                <a:lnTo>
                  <a:pt x="7724838" y="2084273"/>
                </a:lnTo>
                <a:lnTo>
                  <a:pt x="7614013" y="2084273"/>
                </a:lnTo>
                <a:close/>
                <a:moveTo>
                  <a:pt x="9715629" y="1973448"/>
                </a:moveTo>
                <a:lnTo>
                  <a:pt x="9826454" y="1973448"/>
                </a:lnTo>
                <a:lnTo>
                  <a:pt x="9826454" y="2084273"/>
                </a:lnTo>
                <a:lnTo>
                  <a:pt x="9715629" y="2084273"/>
                </a:lnTo>
                <a:close/>
                <a:moveTo>
                  <a:pt x="8664821" y="1973448"/>
                </a:moveTo>
                <a:lnTo>
                  <a:pt x="8775646" y="1973448"/>
                </a:lnTo>
                <a:lnTo>
                  <a:pt x="8775646" y="2084273"/>
                </a:lnTo>
                <a:lnTo>
                  <a:pt x="8664821" y="2084273"/>
                </a:lnTo>
                <a:close/>
                <a:moveTo>
                  <a:pt x="11817249" y="1973448"/>
                </a:moveTo>
                <a:lnTo>
                  <a:pt x="11928074" y="1973448"/>
                </a:lnTo>
                <a:lnTo>
                  <a:pt x="11928074" y="2084273"/>
                </a:lnTo>
                <a:lnTo>
                  <a:pt x="11817249" y="2084273"/>
                </a:lnTo>
                <a:close/>
                <a:moveTo>
                  <a:pt x="10766437" y="1973448"/>
                </a:moveTo>
                <a:lnTo>
                  <a:pt x="10877262" y="1973448"/>
                </a:lnTo>
                <a:lnTo>
                  <a:pt x="10877262" y="2084273"/>
                </a:lnTo>
                <a:lnTo>
                  <a:pt x="10766437" y="2084273"/>
                </a:lnTo>
                <a:close/>
                <a:moveTo>
                  <a:pt x="3441643" y="1557959"/>
                </a:moveTo>
                <a:lnTo>
                  <a:pt x="2968431" y="2031169"/>
                </a:lnTo>
                <a:lnTo>
                  <a:pt x="3437348" y="2500070"/>
                </a:lnTo>
                <a:lnTo>
                  <a:pt x="3497959" y="2500070"/>
                </a:lnTo>
                <a:lnTo>
                  <a:pt x="3966865" y="2031168"/>
                </a:lnTo>
                <a:lnTo>
                  <a:pt x="3493665" y="1557959"/>
                </a:lnTo>
                <a:close/>
                <a:moveTo>
                  <a:pt x="2390961" y="1557959"/>
                </a:moveTo>
                <a:lnTo>
                  <a:pt x="1917745" y="2031169"/>
                </a:lnTo>
                <a:lnTo>
                  <a:pt x="2386665" y="2500070"/>
                </a:lnTo>
                <a:lnTo>
                  <a:pt x="2447277" y="2500070"/>
                </a:lnTo>
                <a:lnTo>
                  <a:pt x="2916189" y="2031169"/>
                </a:lnTo>
                <a:lnTo>
                  <a:pt x="2442980" y="1557959"/>
                </a:lnTo>
                <a:close/>
                <a:moveTo>
                  <a:pt x="1340273" y="1557959"/>
                </a:moveTo>
                <a:lnTo>
                  <a:pt x="867066" y="2031167"/>
                </a:lnTo>
                <a:lnTo>
                  <a:pt x="1335980" y="2500070"/>
                </a:lnTo>
                <a:lnTo>
                  <a:pt x="1396589" y="2500070"/>
                </a:lnTo>
                <a:lnTo>
                  <a:pt x="1865501" y="2031169"/>
                </a:lnTo>
                <a:lnTo>
                  <a:pt x="1392293" y="1557959"/>
                </a:lnTo>
                <a:close/>
                <a:moveTo>
                  <a:pt x="5542986" y="1557958"/>
                </a:moveTo>
                <a:lnTo>
                  <a:pt x="5069790" y="2031167"/>
                </a:lnTo>
                <a:lnTo>
                  <a:pt x="5538694" y="2500070"/>
                </a:lnTo>
                <a:lnTo>
                  <a:pt x="5599302" y="2500070"/>
                </a:lnTo>
                <a:lnTo>
                  <a:pt x="6068206" y="2031166"/>
                </a:lnTo>
                <a:lnTo>
                  <a:pt x="5595011" y="1557958"/>
                </a:lnTo>
                <a:close/>
                <a:moveTo>
                  <a:pt x="4492305" y="1557958"/>
                </a:moveTo>
                <a:lnTo>
                  <a:pt x="4019109" y="2031168"/>
                </a:lnTo>
                <a:lnTo>
                  <a:pt x="4488010" y="2500070"/>
                </a:lnTo>
                <a:lnTo>
                  <a:pt x="4548620" y="2500070"/>
                </a:lnTo>
                <a:lnTo>
                  <a:pt x="5017539" y="2031167"/>
                </a:lnTo>
                <a:lnTo>
                  <a:pt x="4544326" y="1557958"/>
                </a:lnTo>
                <a:close/>
                <a:moveTo>
                  <a:pt x="7644337" y="1557958"/>
                </a:moveTo>
                <a:lnTo>
                  <a:pt x="7171129" y="2031167"/>
                </a:lnTo>
                <a:lnTo>
                  <a:pt x="7640044" y="2500070"/>
                </a:lnTo>
                <a:lnTo>
                  <a:pt x="7700653" y="2500070"/>
                </a:lnTo>
                <a:lnTo>
                  <a:pt x="8169569" y="2031167"/>
                </a:lnTo>
                <a:lnTo>
                  <a:pt x="7696361" y="1557958"/>
                </a:lnTo>
                <a:close/>
                <a:moveTo>
                  <a:pt x="6593656" y="1557958"/>
                </a:moveTo>
                <a:lnTo>
                  <a:pt x="6120450" y="2031165"/>
                </a:lnTo>
                <a:lnTo>
                  <a:pt x="6589366" y="2500070"/>
                </a:lnTo>
                <a:lnTo>
                  <a:pt x="6649970" y="2500070"/>
                </a:lnTo>
                <a:lnTo>
                  <a:pt x="7118885" y="2031167"/>
                </a:lnTo>
                <a:lnTo>
                  <a:pt x="6645676" y="1557958"/>
                </a:lnTo>
                <a:close/>
                <a:moveTo>
                  <a:pt x="9745703" y="1557958"/>
                </a:moveTo>
                <a:lnTo>
                  <a:pt x="9272494" y="2031167"/>
                </a:lnTo>
                <a:lnTo>
                  <a:pt x="9741408" y="2500070"/>
                </a:lnTo>
                <a:lnTo>
                  <a:pt x="9802016" y="2500070"/>
                </a:lnTo>
                <a:lnTo>
                  <a:pt x="10270931" y="2031167"/>
                </a:lnTo>
                <a:lnTo>
                  <a:pt x="9797723" y="1557958"/>
                </a:lnTo>
                <a:close/>
                <a:moveTo>
                  <a:pt x="8695019" y="1557958"/>
                </a:moveTo>
                <a:lnTo>
                  <a:pt x="8221812" y="2031166"/>
                </a:lnTo>
                <a:lnTo>
                  <a:pt x="8690730" y="2500070"/>
                </a:lnTo>
                <a:lnTo>
                  <a:pt x="8751334" y="2500070"/>
                </a:lnTo>
                <a:lnTo>
                  <a:pt x="9220250" y="2031166"/>
                </a:lnTo>
                <a:lnTo>
                  <a:pt x="8747043" y="1557958"/>
                </a:lnTo>
                <a:close/>
                <a:moveTo>
                  <a:pt x="10796383" y="1557958"/>
                </a:moveTo>
                <a:lnTo>
                  <a:pt x="10323175" y="2031166"/>
                </a:lnTo>
                <a:lnTo>
                  <a:pt x="10792091" y="2500070"/>
                </a:lnTo>
                <a:lnTo>
                  <a:pt x="10852696" y="2500070"/>
                </a:lnTo>
                <a:lnTo>
                  <a:pt x="11321614" y="2031164"/>
                </a:lnTo>
                <a:lnTo>
                  <a:pt x="10848409" y="1557958"/>
                </a:lnTo>
                <a:close/>
                <a:moveTo>
                  <a:pt x="783781" y="1447135"/>
                </a:moveTo>
                <a:lnTo>
                  <a:pt x="894606" y="1447135"/>
                </a:lnTo>
                <a:lnTo>
                  <a:pt x="894606" y="1557959"/>
                </a:lnTo>
                <a:lnTo>
                  <a:pt x="783781" y="1557959"/>
                </a:lnTo>
                <a:close/>
                <a:moveTo>
                  <a:pt x="1834586" y="1447134"/>
                </a:moveTo>
                <a:lnTo>
                  <a:pt x="1945411" y="1447134"/>
                </a:lnTo>
                <a:lnTo>
                  <a:pt x="1945411" y="1557959"/>
                </a:lnTo>
                <a:lnTo>
                  <a:pt x="1834586" y="1557959"/>
                </a:lnTo>
                <a:close/>
                <a:moveTo>
                  <a:pt x="4987002" y="1447134"/>
                </a:moveTo>
                <a:lnTo>
                  <a:pt x="5097832" y="1447134"/>
                </a:lnTo>
                <a:lnTo>
                  <a:pt x="5097832" y="1557958"/>
                </a:lnTo>
                <a:lnTo>
                  <a:pt x="4987002" y="1557958"/>
                </a:lnTo>
                <a:close/>
                <a:moveTo>
                  <a:pt x="3936204" y="1447134"/>
                </a:moveTo>
                <a:lnTo>
                  <a:pt x="4047028" y="1447134"/>
                </a:lnTo>
                <a:lnTo>
                  <a:pt x="4047028" y="1557959"/>
                </a:lnTo>
                <a:lnTo>
                  <a:pt x="3936204" y="1557959"/>
                </a:lnTo>
                <a:close/>
                <a:moveTo>
                  <a:pt x="2885398" y="1447134"/>
                </a:moveTo>
                <a:lnTo>
                  <a:pt x="2996224" y="1447134"/>
                </a:lnTo>
                <a:lnTo>
                  <a:pt x="2996224" y="1557959"/>
                </a:lnTo>
                <a:lnTo>
                  <a:pt x="2885398" y="1557959"/>
                </a:lnTo>
                <a:close/>
                <a:moveTo>
                  <a:pt x="6037801" y="1447133"/>
                </a:moveTo>
                <a:lnTo>
                  <a:pt x="6148626" y="1447133"/>
                </a:lnTo>
                <a:lnTo>
                  <a:pt x="6148626" y="1557958"/>
                </a:lnTo>
                <a:lnTo>
                  <a:pt x="6037801" y="1557958"/>
                </a:lnTo>
                <a:close/>
                <a:moveTo>
                  <a:pt x="9190225" y="1447133"/>
                </a:moveTo>
                <a:lnTo>
                  <a:pt x="9301050" y="1447133"/>
                </a:lnTo>
                <a:lnTo>
                  <a:pt x="9301050" y="1557958"/>
                </a:lnTo>
                <a:lnTo>
                  <a:pt x="9190225" y="1557958"/>
                </a:lnTo>
                <a:close/>
                <a:moveTo>
                  <a:pt x="8139417" y="1447133"/>
                </a:moveTo>
                <a:lnTo>
                  <a:pt x="8250242" y="1447133"/>
                </a:lnTo>
                <a:lnTo>
                  <a:pt x="8250242" y="1557958"/>
                </a:lnTo>
                <a:lnTo>
                  <a:pt x="8139417" y="1557958"/>
                </a:lnTo>
                <a:close/>
                <a:moveTo>
                  <a:pt x="7088609" y="1447133"/>
                </a:moveTo>
                <a:lnTo>
                  <a:pt x="7199434" y="1447133"/>
                </a:lnTo>
                <a:lnTo>
                  <a:pt x="7199434" y="1557958"/>
                </a:lnTo>
                <a:lnTo>
                  <a:pt x="7088609" y="1557958"/>
                </a:lnTo>
                <a:close/>
                <a:moveTo>
                  <a:pt x="10241033" y="1447133"/>
                </a:moveTo>
                <a:lnTo>
                  <a:pt x="10351858" y="1447133"/>
                </a:lnTo>
                <a:lnTo>
                  <a:pt x="10351858" y="1557957"/>
                </a:lnTo>
                <a:lnTo>
                  <a:pt x="10241033" y="1557957"/>
                </a:lnTo>
                <a:close/>
                <a:moveTo>
                  <a:pt x="11291841" y="1447133"/>
                </a:moveTo>
                <a:lnTo>
                  <a:pt x="11402666" y="1447133"/>
                </a:lnTo>
                <a:lnTo>
                  <a:pt x="11402666" y="1557957"/>
                </a:lnTo>
                <a:lnTo>
                  <a:pt x="11291841" y="1557957"/>
                </a:lnTo>
                <a:close/>
                <a:moveTo>
                  <a:pt x="2942310" y="1006607"/>
                </a:moveTo>
                <a:lnTo>
                  <a:pt x="2470820" y="1478100"/>
                </a:lnTo>
                <a:lnTo>
                  <a:pt x="2470820" y="1533556"/>
                </a:lnTo>
                <a:lnTo>
                  <a:pt x="2942310" y="2005047"/>
                </a:lnTo>
                <a:lnTo>
                  <a:pt x="3410804" y="1536556"/>
                </a:lnTo>
                <a:lnTo>
                  <a:pt x="3410804" y="1475099"/>
                </a:lnTo>
                <a:close/>
                <a:moveTo>
                  <a:pt x="1891623" y="1006607"/>
                </a:moveTo>
                <a:lnTo>
                  <a:pt x="1420008" y="1478224"/>
                </a:lnTo>
                <a:lnTo>
                  <a:pt x="1420008" y="1533431"/>
                </a:lnTo>
                <a:lnTo>
                  <a:pt x="1891623" y="2005047"/>
                </a:lnTo>
                <a:lnTo>
                  <a:pt x="2359996" y="1536681"/>
                </a:lnTo>
                <a:lnTo>
                  <a:pt x="2359996" y="1474975"/>
                </a:lnTo>
                <a:close/>
                <a:moveTo>
                  <a:pt x="840943" y="1006607"/>
                </a:moveTo>
                <a:lnTo>
                  <a:pt x="369202" y="1478351"/>
                </a:lnTo>
                <a:lnTo>
                  <a:pt x="369202" y="1533303"/>
                </a:lnTo>
                <a:lnTo>
                  <a:pt x="840944" y="2005046"/>
                </a:lnTo>
                <a:lnTo>
                  <a:pt x="1309184" y="1536806"/>
                </a:lnTo>
                <a:lnTo>
                  <a:pt x="1309184" y="1474850"/>
                </a:lnTo>
                <a:close/>
                <a:moveTo>
                  <a:pt x="3992987" y="1006606"/>
                </a:moveTo>
                <a:lnTo>
                  <a:pt x="3521631" y="1477974"/>
                </a:lnTo>
                <a:lnTo>
                  <a:pt x="3521631" y="1533680"/>
                </a:lnTo>
                <a:lnTo>
                  <a:pt x="3992986" y="2005046"/>
                </a:lnTo>
                <a:lnTo>
                  <a:pt x="4461598" y="1536423"/>
                </a:lnTo>
                <a:lnTo>
                  <a:pt x="4461598" y="1475230"/>
                </a:lnTo>
                <a:close/>
                <a:moveTo>
                  <a:pt x="6094326" y="1006605"/>
                </a:moveTo>
                <a:lnTo>
                  <a:pt x="5623230" y="1477714"/>
                </a:lnTo>
                <a:lnTo>
                  <a:pt x="5623230" y="1533934"/>
                </a:lnTo>
                <a:lnTo>
                  <a:pt x="6094328" y="2005044"/>
                </a:lnTo>
                <a:lnTo>
                  <a:pt x="6563205" y="1536166"/>
                </a:lnTo>
                <a:lnTo>
                  <a:pt x="6563205" y="1475487"/>
                </a:lnTo>
                <a:close/>
                <a:moveTo>
                  <a:pt x="9246371" y="1006604"/>
                </a:moveTo>
                <a:lnTo>
                  <a:pt x="8775646" y="1477332"/>
                </a:lnTo>
                <a:lnTo>
                  <a:pt x="8775646" y="1534319"/>
                </a:lnTo>
                <a:lnTo>
                  <a:pt x="9246371" y="2005045"/>
                </a:lnTo>
                <a:lnTo>
                  <a:pt x="9715629" y="1535786"/>
                </a:lnTo>
                <a:lnTo>
                  <a:pt x="9715629" y="1475864"/>
                </a:lnTo>
                <a:close/>
                <a:moveTo>
                  <a:pt x="5043669" y="1006604"/>
                </a:moveTo>
                <a:lnTo>
                  <a:pt x="4572422" y="1477843"/>
                </a:lnTo>
                <a:lnTo>
                  <a:pt x="4572422" y="1533811"/>
                </a:lnTo>
                <a:lnTo>
                  <a:pt x="5043664" y="2005045"/>
                </a:lnTo>
                <a:lnTo>
                  <a:pt x="5512407" y="1536296"/>
                </a:lnTo>
                <a:lnTo>
                  <a:pt x="5512407" y="1475351"/>
                </a:lnTo>
                <a:close/>
                <a:moveTo>
                  <a:pt x="11347735" y="1006604"/>
                </a:moveTo>
                <a:lnTo>
                  <a:pt x="10877262" y="1477079"/>
                </a:lnTo>
                <a:lnTo>
                  <a:pt x="10877262" y="1534567"/>
                </a:lnTo>
                <a:lnTo>
                  <a:pt x="11347736" y="2005041"/>
                </a:lnTo>
                <a:lnTo>
                  <a:pt x="11817249" y="1535528"/>
                </a:lnTo>
                <a:lnTo>
                  <a:pt x="11817249" y="1476120"/>
                </a:lnTo>
                <a:close/>
                <a:moveTo>
                  <a:pt x="8195690" y="1006604"/>
                </a:moveTo>
                <a:lnTo>
                  <a:pt x="7724838" y="1477458"/>
                </a:lnTo>
                <a:lnTo>
                  <a:pt x="7724838" y="1534191"/>
                </a:lnTo>
                <a:lnTo>
                  <a:pt x="8195691" y="2005044"/>
                </a:lnTo>
                <a:lnTo>
                  <a:pt x="8664821" y="1535914"/>
                </a:lnTo>
                <a:lnTo>
                  <a:pt x="8664821" y="1475736"/>
                </a:lnTo>
                <a:close/>
                <a:moveTo>
                  <a:pt x="7145009" y="1006604"/>
                </a:moveTo>
                <a:lnTo>
                  <a:pt x="6674030" y="1477584"/>
                </a:lnTo>
                <a:lnTo>
                  <a:pt x="6674030" y="1534069"/>
                </a:lnTo>
                <a:lnTo>
                  <a:pt x="7145007" y="2005046"/>
                </a:lnTo>
                <a:lnTo>
                  <a:pt x="7614013" y="1536039"/>
                </a:lnTo>
                <a:lnTo>
                  <a:pt x="7614013" y="1475610"/>
                </a:lnTo>
                <a:close/>
                <a:moveTo>
                  <a:pt x="10297056" y="1006603"/>
                </a:moveTo>
                <a:lnTo>
                  <a:pt x="9826454" y="1477207"/>
                </a:lnTo>
                <a:lnTo>
                  <a:pt x="9826454" y="1534445"/>
                </a:lnTo>
                <a:lnTo>
                  <a:pt x="10297053" y="2005045"/>
                </a:lnTo>
                <a:lnTo>
                  <a:pt x="10766437" y="1535660"/>
                </a:lnTo>
                <a:lnTo>
                  <a:pt x="10766437" y="1475986"/>
                </a:lnTo>
                <a:close/>
                <a:moveTo>
                  <a:pt x="258361" y="922634"/>
                </a:moveTo>
                <a:lnTo>
                  <a:pt x="369186" y="922634"/>
                </a:lnTo>
                <a:lnTo>
                  <a:pt x="369186" y="1033459"/>
                </a:lnTo>
                <a:lnTo>
                  <a:pt x="258361" y="1033459"/>
                </a:lnTo>
                <a:close/>
                <a:moveTo>
                  <a:pt x="2359977" y="922633"/>
                </a:moveTo>
                <a:lnTo>
                  <a:pt x="2470802" y="922633"/>
                </a:lnTo>
                <a:lnTo>
                  <a:pt x="2470802" y="1033458"/>
                </a:lnTo>
                <a:lnTo>
                  <a:pt x="2359977" y="1033458"/>
                </a:lnTo>
                <a:close/>
                <a:moveTo>
                  <a:pt x="1309169" y="922633"/>
                </a:moveTo>
                <a:lnTo>
                  <a:pt x="1419993" y="922633"/>
                </a:lnTo>
                <a:lnTo>
                  <a:pt x="1419993" y="1033458"/>
                </a:lnTo>
                <a:lnTo>
                  <a:pt x="1309169" y="1033458"/>
                </a:lnTo>
                <a:close/>
                <a:moveTo>
                  <a:pt x="5512398" y="922633"/>
                </a:moveTo>
                <a:lnTo>
                  <a:pt x="5623223" y="922633"/>
                </a:lnTo>
                <a:lnTo>
                  <a:pt x="5623223" y="1033458"/>
                </a:lnTo>
                <a:lnTo>
                  <a:pt x="5512398" y="1033458"/>
                </a:lnTo>
                <a:close/>
                <a:moveTo>
                  <a:pt x="4461591" y="922633"/>
                </a:moveTo>
                <a:lnTo>
                  <a:pt x="4572415" y="922633"/>
                </a:lnTo>
                <a:lnTo>
                  <a:pt x="4572415" y="1033458"/>
                </a:lnTo>
                <a:lnTo>
                  <a:pt x="4461591" y="1033458"/>
                </a:lnTo>
                <a:close/>
                <a:moveTo>
                  <a:pt x="3410785" y="922633"/>
                </a:moveTo>
                <a:lnTo>
                  <a:pt x="3521610" y="922633"/>
                </a:lnTo>
                <a:lnTo>
                  <a:pt x="3521610" y="1033458"/>
                </a:lnTo>
                <a:lnTo>
                  <a:pt x="3410785" y="1033458"/>
                </a:lnTo>
                <a:close/>
                <a:moveTo>
                  <a:pt x="7614013" y="922633"/>
                </a:moveTo>
                <a:lnTo>
                  <a:pt x="7724838" y="922633"/>
                </a:lnTo>
                <a:lnTo>
                  <a:pt x="7724838" y="1033458"/>
                </a:lnTo>
                <a:lnTo>
                  <a:pt x="7614013" y="1033458"/>
                </a:lnTo>
                <a:close/>
                <a:moveTo>
                  <a:pt x="6563205" y="922633"/>
                </a:moveTo>
                <a:lnTo>
                  <a:pt x="6674030" y="922633"/>
                </a:lnTo>
                <a:lnTo>
                  <a:pt x="6674030" y="1033458"/>
                </a:lnTo>
                <a:lnTo>
                  <a:pt x="6563205" y="1033458"/>
                </a:lnTo>
                <a:close/>
                <a:moveTo>
                  <a:pt x="10766437" y="922633"/>
                </a:moveTo>
                <a:lnTo>
                  <a:pt x="10877262" y="922633"/>
                </a:lnTo>
                <a:lnTo>
                  <a:pt x="10877262" y="1033458"/>
                </a:lnTo>
                <a:lnTo>
                  <a:pt x="10766437" y="1033458"/>
                </a:lnTo>
                <a:close/>
                <a:moveTo>
                  <a:pt x="9715629" y="922633"/>
                </a:moveTo>
                <a:lnTo>
                  <a:pt x="9826454" y="922633"/>
                </a:lnTo>
                <a:lnTo>
                  <a:pt x="9826454" y="1033458"/>
                </a:lnTo>
                <a:lnTo>
                  <a:pt x="9715629" y="1033458"/>
                </a:lnTo>
                <a:close/>
                <a:moveTo>
                  <a:pt x="8664821" y="922633"/>
                </a:moveTo>
                <a:lnTo>
                  <a:pt x="8775646" y="922633"/>
                </a:lnTo>
                <a:lnTo>
                  <a:pt x="8775646" y="1033458"/>
                </a:lnTo>
                <a:lnTo>
                  <a:pt x="8664821" y="1033458"/>
                </a:lnTo>
                <a:close/>
                <a:moveTo>
                  <a:pt x="11817249" y="922633"/>
                </a:moveTo>
                <a:lnTo>
                  <a:pt x="11928074" y="922633"/>
                </a:lnTo>
                <a:lnTo>
                  <a:pt x="11928074" y="1033458"/>
                </a:lnTo>
                <a:lnTo>
                  <a:pt x="11817249" y="1033458"/>
                </a:lnTo>
                <a:close/>
                <a:moveTo>
                  <a:pt x="1337485" y="510062"/>
                </a:moveTo>
                <a:lnTo>
                  <a:pt x="867065" y="980486"/>
                </a:lnTo>
                <a:lnTo>
                  <a:pt x="1333712" y="1447134"/>
                </a:lnTo>
                <a:lnTo>
                  <a:pt x="1398855" y="1447134"/>
                </a:lnTo>
                <a:lnTo>
                  <a:pt x="1865501" y="980486"/>
                </a:lnTo>
                <a:lnTo>
                  <a:pt x="1395081" y="510062"/>
                </a:lnTo>
                <a:close/>
                <a:moveTo>
                  <a:pt x="2388173" y="510062"/>
                </a:moveTo>
                <a:lnTo>
                  <a:pt x="1917745" y="980486"/>
                </a:lnTo>
                <a:lnTo>
                  <a:pt x="2384399" y="1447134"/>
                </a:lnTo>
                <a:lnTo>
                  <a:pt x="2449542" y="1447134"/>
                </a:lnTo>
                <a:lnTo>
                  <a:pt x="2916189" y="980486"/>
                </a:lnTo>
                <a:lnTo>
                  <a:pt x="2445767" y="510062"/>
                </a:lnTo>
                <a:close/>
                <a:moveTo>
                  <a:pt x="3438856" y="510062"/>
                </a:moveTo>
                <a:lnTo>
                  <a:pt x="2968432" y="980486"/>
                </a:lnTo>
                <a:lnTo>
                  <a:pt x="3435083" y="1447134"/>
                </a:lnTo>
                <a:lnTo>
                  <a:pt x="3500228" y="1447134"/>
                </a:lnTo>
                <a:lnTo>
                  <a:pt x="3966865" y="980485"/>
                </a:lnTo>
                <a:lnTo>
                  <a:pt x="3496454" y="510062"/>
                </a:lnTo>
                <a:close/>
                <a:moveTo>
                  <a:pt x="4489518" y="510062"/>
                </a:moveTo>
                <a:lnTo>
                  <a:pt x="4019109" y="980485"/>
                </a:lnTo>
                <a:lnTo>
                  <a:pt x="4485744" y="1447134"/>
                </a:lnTo>
                <a:lnTo>
                  <a:pt x="4550887" y="1447134"/>
                </a:lnTo>
                <a:lnTo>
                  <a:pt x="5017543" y="980483"/>
                </a:lnTo>
                <a:lnTo>
                  <a:pt x="4547118" y="510062"/>
                </a:lnTo>
                <a:close/>
                <a:moveTo>
                  <a:pt x="5540201" y="510062"/>
                </a:moveTo>
                <a:lnTo>
                  <a:pt x="5069792" y="980483"/>
                </a:lnTo>
                <a:lnTo>
                  <a:pt x="5536431" y="1447134"/>
                </a:lnTo>
                <a:lnTo>
                  <a:pt x="5601567" y="1447134"/>
                </a:lnTo>
                <a:lnTo>
                  <a:pt x="6068204" y="980484"/>
                </a:lnTo>
                <a:lnTo>
                  <a:pt x="5597797" y="510062"/>
                </a:lnTo>
                <a:close/>
                <a:moveTo>
                  <a:pt x="6590867" y="510062"/>
                </a:moveTo>
                <a:lnTo>
                  <a:pt x="6120447" y="980484"/>
                </a:lnTo>
                <a:lnTo>
                  <a:pt x="6587095" y="1447133"/>
                </a:lnTo>
                <a:lnTo>
                  <a:pt x="6652238" y="1447133"/>
                </a:lnTo>
                <a:lnTo>
                  <a:pt x="7118887" y="980483"/>
                </a:lnTo>
                <a:lnTo>
                  <a:pt x="6648468" y="510062"/>
                </a:lnTo>
                <a:close/>
                <a:moveTo>
                  <a:pt x="7641550" y="510061"/>
                </a:moveTo>
                <a:lnTo>
                  <a:pt x="7171131" y="980482"/>
                </a:lnTo>
                <a:lnTo>
                  <a:pt x="7637780" y="1447133"/>
                </a:lnTo>
                <a:lnTo>
                  <a:pt x="7702919" y="1447133"/>
                </a:lnTo>
                <a:lnTo>
                  <a:pt x="8169568" y="980483"/>
                </a:lnTo>
                <a:lnTo>
                  <a:pt x="7699149" y="510061"/>
                </a:lnTo>
                <a:close/>
                <a:moveTo>
                  <a:pt x="8692232" y="510061"/>
                </a:moveTo>
                <a:lnTo>
                  <a:pt x="8221811" y="980484"/>
                </a:lnTo>
                <a:lnTo>
                  <a:pt x="8688459" y="1447133"/>
                </a:lnTo>
                <a:lnTo>
                  <a:pt x="8753603" y="1447133"/>
                </a:lnTo>
                <a:lnTo>
                  <a:pt x="9220250" y="980484"/>
                </a:lnTo>
                <a:lnTo>
                  <a:pt x="8749829" y="510061"/>
                </a:lnTo>
                <a:close/>
                <a:moveTo>
                  <a:pt x="10793597" y="510061"/>
                </a:moveTo>
                <a:lnTo>
                  <a:pt x="10323178" y="980482"/>
                </a:lnTo>
                <a:lnTo>
                  <a:pt x="10789828" y="1447133"/>
                </a:lnTo>
                <a:lnTo>
                  <a:pt x="10854964" y="1447133"/>
                </a:lnTo>
                <a:lnTo>
                  <a:pt x="11321613" y="980483"/>
                </a:lnTo>
                <a:lnTo>
                  <a:pt x="10851193" y="510061"/>
                </a:lnTo>
                <a:close/>
                <a:moveTo>
                  <a:pt x="9742913" y="510061"/>
                </a:moveTo>
                <a:lnTo>
                  <a:pt x="9272493" y="980483"/>
                </a:lnTo>
                <a:lnTo>
                  <a:pt x="9739141" y="1447133"/>
                </a:lnTo>
                <a:lnTo>
                  <a:pt x="9804283" y="1447133"/>
                </a:lnTo>
                <a:lnTo>
                  <a:pt x="10270933" y="980481"/>
                </a:lnTo>
                <a:lnTo>
                  <a:pt x="9800515" y="510061"/>
                </a:lnTo>
                <a:close/>
                <a:moveTo>
                  <a:pt x="783785" y="399238"/>
                </a:moveTo>
                <a:lnTo>
                  <a:pt x="894609" y="399238"/>
                </a:lnTo>
                <a:lnTo>
                  <a:pt x="894609" y="510062"/>
                </a:lnTo>
                <a:lnTo>
                  <a:pt x="783785" y="510062"/>
                </a:lnTo>
                <a:close/>
                <a:moveTo>
                  <a:pt x="2885401" y="399237"/>
                </a:moveTo>
                <a:lnTo>
                  <a:pt x="2996227" y="399237"/>
                </a:lnTo>
                <a:lnTo>
                  <a:pt x="2996227" y="510062"/>
                </a:lnTo>
                <a:lnTo>
                  <a:pt x="2885401" y="510062"/>
                </a:lnTo>
                <a:close/>
                <a:moveTo>
                  <a:pt x="1834590" y="399237"/>
                </a:moveTo>
                <a:lnTo>
                  <a:pt x="1945415" y="399237"/>
                </a:lnTo>
                <a:lnTo>
                  <a:pt x="1945415" y="510062"/>
                </a:lnTo>
                <a:lnTo>
                  <a:pt x="1834590" y="510062"/>
                </a:lnTo>
                <a:close/>
                <a:moveTo>
                  <a:pt x="3936208" y="399237"/>
                </a:moveTo>
                <a:lnTo>
                  <a:pt x="4047032" y="399237"/>
                </a:lnTo>
                <a:lnTo>
                  <a:pt x="4047032" y="510062"/>
                </a:lnTo>
                <a:lnTo>
                  <a:pt x="3936208" y="510062"/>
                </a:lnTo>
                <a:close/>
                <a:moveTo>
                  <a:pt x="4987004" y="399237"/>
                </a:moveTo>
                <a:lnTo>
                  <a:pt x="5097834" y="399237"/>
                </a:lnTo>
                <a:lnTo>
                  <a:pt x="5097834" y="510062"/>
                </a:lnTo>
                <a:lnTo>
                  <a:pt x="4987004" y="510062"/>
                </a:lnTo>
                <a:close/>
                <a:moveTo>
                  <a:pt x="6037802" y="399237"/>
                </a:moveTo>
                <a:lnTo>
                  <a:pt x="6148626" y="399237"/>
                </a:lnTo>
                <a:lnTo>
                  <a:pt x="6148626" y="510062"/>
                </a:lnTo>
                <a:lnTo>
                  <a:pt x="6037802" y="510062"/>
                </a:lnTo>
                <a:close/>
                <a:moveTo>
                  <a:pt x="7088609" y="399237"/>
                </a:moveTo>
                <a:lnTo>
                  <a:pt x="7199434" y="399237"/>
                </a:lnTo>
                <a:lnTo>
                  <a:pt x="7199434" y="510061"/>
                </a:lnTo>
                <a:lnTo>
                  <a:pt x="7088609" y="510061"/>
                </a:lnTo>
                <a:close/>
                <a:moveTo>
                  <a:pt x="8139417" y="399237"/>
                </a:moveTo>
                <a:lnTo>
                  <a:pt x="8250242" y="399237"/>
                </a:lnTo>
                <a:lnTo>
                  <a:pt x="8250242" y="510061"/>
                </a:lnTo>
                <a:lnTo>
                  <a:pt x="8139417" y="510061"/>
                </a:lnTo>
                <a:close/>
                <a:moveTo>
                  <a:pt x="9190225" y="399236"/>
                </a:moveTo>
                <a:lnTo>
                  <a:pt x="9301050" y="399236"/>
                </a:lnTo>
                <a:lnTo>
                  <a:pt x="9301050" y="510061"/>
                </a:lnTo>
                <a:lnTo>
                  <a:pt x="9190225" y="510061"/>
                </a:lnTo>
                <a:close/>
                <a:moveTo>
                  <a:pt x="10241033" y="399236"/>
                </a:moveTo>
                <a:lnTo>
                  <a:pt x="10351858" y="399236"/>
                </a:lnTo>
                <a:lnTo>
                  <a:pt x="10351858" y="510061"/>
                </a:lnTo>
                <a:lnTo>
                  <a:pt x="10241033" y="510061"/>
                </a:lnTo>
                <a:close/>
                <a:moveTo>
                  <a:pt x="11291841" y="399236"/>
                </a:moveTo>
                <a:lnTo>
                  <a:pt x="11402666" y="399236"/>
                </a:lnTo>
                <a:lnTo>
                  <a:pt x="11402666" y="510061"/>
                </a:lnTo>
                <a:lnTo>
                  <a:pt x="11291841" y="510061"/>
                </a:lnTo>
                <a:close/>
                <a:moveTo>
                  <a:pt x="6138405" y="0"/>
                </a:moveTo>
                <a:lnTo>
                  <a:pt x="6190649" y="0"/>
                </a:lnTo>
                <a:lnTo>
                  <a:pt x="6589887" y="399237"/>
                </a:lnTo>
                <a:lnTo>
                  <a:pt x="6649449" y="399237"/>
                </a:lnTo>
                <a:lnTo>
                  <a:pt x="7048684" y="2"/>
                </a:lnTo>
                <a:lnTo>
                  <a:pt x="7100928" y="2"/>
                </a:lnTo>
                <a:lnTo>
                  <a:pt x="6674030" y="426899"/>
                </a:lnTo>
                <a:lnTo>
                  <a:pt x="6674030" y="483379"/>
                </a:lnTo>
                <a:lnTo>
                  <a:pt x="7145009" y="954361"/>
                </a:lnTo>
                <a:lnTo>
                  <a:pt x="7614013" y="485355"/>
                </a:lnTo>
                <a:lnTo>
                  <a:pt x="7614013" y="424926"/>
                </a:lnTo>
                <a:lnTo>
                  <a:pt x="7189086" y="0"/>
                </a:lnTo>
                <a:lnTo>
                  <a:pt x="7241329" y="0"/>
                </a:lnTo>
                <a:lnTo>
                  <a:pt x="7640566" y="399237"/>
                </a:lnTo>
                <a:lnTo>
                  <a:pt x="7700131" y="399237"/>
                </a:lnTo>
                <a:lnTo>
                  <a:pt x="8099367" y="1"/>
                </a:lnTo>
                <a:lnTo>
                  <a:pt x="8151611" y="1"/>
                </a:lnTo>
                <a:lnTo>
                  <a:pt x="7724838" y="426774"/>
                </a:lnTo>
                <a:lnTo>
                  <a:pt x="7724838" y="483508"/>
                </a:lnTo>
                <a:lnTo>
                  <a:pt x="8195689" y="954363"/>
                </a:lnTo>
                <a:lnTo>
                  <a:pt x="8664821" y="485229"/>
                </a:lnTo>
                <a:lnTo>
                  <a:pt x="8664821" y="425053"/>
                </a:lnTo>
                <a:lnTo>
                  <a:pt x="8239767" y="0"/>
                </a:lnTo>
                <a:lnTo>
                  <a:pt x="8292011" y="0"/>
                </a:lnTo>
                <a:lnTo>
                  <a:pt x="8691248" y="399236"/>
                </a:lnTo>
                <a:lnTo>
                  <a:pt x="8750812" y="399236"/>
                </a:lnTo>
                <a:lnTo>
                  <a:pt x="9150049" y="1"/>
                </a:lnTo>
                <a:lnTo>
                  <a:pt x="9202293" y="1"/>
                </a:lnTo>
                <a:lnTo>
                  <a:pt x="8775646" y="426647"/>
                </a:lnTo>
                <a:lnTo>
                  <a:pt x="8775646" y="483635"/>
                </a:lnTo>
                <a:lnTo>
                  <a:pt x="9246372" y="954363"/>
                </a:lnTo>
                <a:lnTo>
                  <a:pt x="9715629" y="485103"/>
                </a:lnTo>
                <a:lnTo>
                  <a:pt x="9715629" y="425175"/>
                </a:lnTo>
                <a:lnTo>
                  <a:pt x="9290453" y="0"/>
                </a:lnTo>
                <a:lnTo>
                  <a:pt x="9342696" y="0"/>
                </a:lnTo>
                <a:lnTo>
                  <a:pt x="9741934" y="399236"/>
                </a:lnTo>
                <a:lnTo>
                  <a:pt x="9801496" y="399236"/>
                </a:lnTo>
                <a:lnTo>
                  <a:pt x="10200732" y="1"/>
                </a:lnTo>
                <a:lnTo>
                  <a:pt x="10252974" y="1"/>
                </a:lnTo>
                <a:lnTo>
                  <a:pt x="9826454" y="426520"/>
                </a:lnTo>
                <a:lnTo>
                  <a:pt x="9826454" y="483756"/>
                </a:lnTo>
                <a:lnTo>
                  <a:pt x="10297055" y="954360"/>
                </a:lnTo>
                <a:lnTo>
                  <a:pt x="10766437" y="484975"/>
                </a:lnTo>
                <a:lnTo>
                  <a:pt x="10766437" y="425305"/>
                </a:lnTo>
                <a:lnTo>
                  <a:pt x="10341131" y="0"/>
                </a:lnTo>
                <a:lnTo>
                  <a:pt x="10393375" y="0"/>
                </a:lnTo>
                <a:lnTo>
                  <a:pt x="10792612" y="399236"/>
                </a:lnTo>
                <a:lnTo>
                  <a:pt x="10852176" y="399236"/>
                </a:lnTo>
                <a:lnTo>
                  <a:pt x="11251411" y="3"/>
                </a:lnTo>
                <a:lnTo>
                  <a:pt x="11303657" y="3"/>
                </a:lnTo>
                <a:lnTo>
                  <a:pt x="10877262" y="426397"/>
                </a:lnTo>
                <a:lnTo>
                  <a:pt x="10877262" y="483887"/>
                </a:lnTo>
                <a:lnTo>
                  <a:pt x="11347735" y="954362"/>
                </a:lnTo>
                <a:lnTo>
                  <a:pt x="11817249" y="484846"/>
                </a:lnTo>
                <a:lnTo>
                  <a:pt x="11817249" y="425436"/>
                </a:lnTo>
                <a:lnTo>
                  <a:pt x="11391812" y="0"/>
                </a:lnTo>
                <a:lnTo>
                  <a:pt x="11444056" y="0"/>
                </a:lnTo>
                <a:lnTo>
                  <a:pt x="11843293" y="399236"/>
                </a:lnTo>
                <a:lnTo>
                  <a:pt x="11902859" y="399236"/>
                </a:lnTo>
                <a:lnTo>
                  <a:pt x="12191973" y="110123"/>
                </a:lnTo>
                <a:lnTo>
                  <a:pt x="12191973" y="162366"/>
                </a:lnTo>
                <a:lnTo>
                  <a:pt x="11928074" y="426265"/>
                </a:lnTo>
                <a:lnTo>
                  <a:pt x="11928074" y="484017"/>
                </a:lnTo>
                <a:lnTo>
                  <a:pt x="12191974" y="747926"/>
                </a:lnTo>
                <a:lnTo>
                  <a:pt x="12191974" y="800166"/>
                </a:lnTo>
                <a:lnTo>
                  <a:pt x="11901874" y="510061"/>
                </a:lnTo>
                <a:lnTo>
                  <a:pt x="11844278" y="510061"/>
                </a:lnTo>
                <a:lnTo>
                  <a:pt x="11373857" y="980483"/>
                </a:lnTo>
                <a:lnTo>
                  <a:pt x="11840505" y="1447132"/>
                </a:lnTo>
                <a:lnTo>
                  <a:pt x="11905645" y="1447132"/>
                </a:lnTo>
                <a:lnTo>
                  <a:pt x="12191976" y="1160803"/>
                </a:lnTo>
                <a:lnTo>
                  <a:pt x="12191976" y="1213046"/>
                </a:lnTo>
                <a:lnTo>
                  <a:pt x="11928074" y="1476947"/>
                </a:lnTo>
                <a:lnTo>
                  <a:pt x="11928074" y="1534702"/>
                </a:lnTo>
                <a:lnTo>
                  <a:pt x="12191975" y="1798604"/>
                </a:lnTo>
                <a:lnTo>
                  <a:pt x="12191975" y="1850847"/>
                </a:lnTo>
                <a:lnTo>
                  <a:pt x="11899087" y="1557957"/>
                </a:lnTo>
                <a:lnTo>
                  <a:pt x="11847063" y="1557957"/>
                </a:lnTo>
                <a:lnTo>
                  <a:pt x="11373858" y="2031163"/>
                </a:lnTo>
                <a:lnTo>
                  <a:pt x="11842778" y="2500070"/>
                </a:lnTo>
                <a:lnTo>
                  <a:pt x="11903378" y="2500070"/>
                </a:lnTo>
                <a:lnTo>
                  <a:pt x="12191975" y="2211473"/>
                </a:lnTo>
                <a:lnTo>
                  <a:pt x="12191974" y="2263716"/>
                </a:lnTo>
                <a:lnTo>
                  <a:pt x="11928074" y="2527616"/>
                </a:lnTo>
                <a:lnTo>
                  <a:pt x="11928074" y="2585366"/>
                </a:lnTo>
                <a:lnTo>
                  <a:pt x="12191978" y="2849270"/>
                </a:lnTo>
                <a:lnTo>
                  <a:pt x="12191977" y="2901515"/>
                </a:lnTo>
                <a:lnTo>
                  <a:pt x="11901357" y="2610895"/>
                </a:lnTo>
                <a:lnTo>
                  <a:pt x="11844795" y="2610895"/>
                </a:lnTo>
                <a:lnTo>
                  <a:pt x="11373856" y="3081835"/>
                </a:lnTo>
                <a:lnTo>
                  <a:pt x="11843230" y="3551209"/>
                </a:lnTo>
                <a:lnTo>
                  <a:pt x="11902922" y="3551209"/>
                </a:lnTo>
                <a:lnTo>
                  <a:pt x="12191974" y="3262156"/>
                </a:lnTo>
                <a:lnTo>
                  <a:pt x="12191974" y="3314400"/>
                </a:lnTo>
                <a:lnTo>
                  <a:pt x="11928074" y="3578299"/>
                </a:lnTo>
                <a:lnTo>
                  <a:pt x="11928074" y="3636053"/>
                </a:lnTo>
                <a:lnTo>
                  <a:pt x="12191975" y="3899954"/>
                </a:lnTo>
                <a:lnTo>
                  <a:pt x="12191975" y="3952198"/>
                </a:lnTo>
                <a:lnTo>
                  <a:pt x="11901811" y="3662034"/>
                </a:lnTo>
                <a:lnTo>
                  <a:pt x="11844339" y="3662034"/>
                </a:lnTo>
                <a:lnTo>
                  <a:pt x="11373856" y="4132518"/>
                </a:lnTo>
                <a:lnTo>
                  <a:pt x="11813331" y="4571992"/>
                </a:lnTo>
                <a:lnTo>
                  <a:pt x="11761089" y="4571991"/>
                </a:lnTo>
                <a:lnTo>
                  <a:pt x="11347736" y="4158638"/>
                </a:lnTo>
                <a:lnTo>
                  <a:pt x="10934382" y="4571992"/>
                </a:lnTo>
                <a:lnTo>
                  <a:pt x="10882138" y="4571992"/>
                </a:lnTo>
                <a:lnTo>
                  <a:pt x="11321614" y="4132516"/>
                </a:lnTo>
                <a:lnTo>
                  <a:pt x="10851132" y="3662034"/>
                </a:lnTo>
                <a:lnTo>
                  <a:pt x="10793656" y="3662034"/>
                </a:lnTo>
                <a:lnTo>
                  <a:pt x="10323175" y="4132515"/>
                </a:lnTo>
                <a:lnTo>
                  <a:pt x="10762651" y="4571991"/>
                </a:lnTo>
                <a:lnTo>
                  <a:pt x="10710406" y="4571992"/>
                </a:lnTo>
                <a:lnTo>
                  <a:pt x="10297052" y="4158638"/>
                </a:lnTo>
                <a:lnTo>
                  <a:pt x="9883699" y="4571992"/>
                </a:lnTo>
                <a:lnTo>
                  <a:pt x="9831456" y="4571992"/>
                </a:lnTo>
                <a:lnTo>
                  <a:pt x="10270931" y="4132517"/>
                </a:lnTo>
                <a:lnTo>
                  <a:pt x="9800448" y="3662034"/>
                </a:lnTo>
                <a:lnTo>
                  <a:pt x="9742974" y="3662034"/>
                </a:lnTo>
                <a:lnTo>
                  <a:pt x="9272491" y="4132517"/>
                </a:lnTo>
                <a:lnTo>
                  <a:pt x="9711968" y="4571993"/>
                </a:lnTo>
                <a:lnTo>
                  <a:pt x="9659723" y="4571993"/>
                </a:lnTo>
                <a:lnTo>
                  <a:pt x="9246369" y="4158639"/>
                </a:lnTo>
                <a:lnTo>
                  <a:pt x="8833016" y="4571992"/>
                </a:lnTo>
                <a:lnTo>
                  <a:pt x="8780772" y="4571992"/>
                </a:lnTo>
                <a:lnTo>
                  <a:pt x="9220247" y="4132517"/>
                </a:lnTo>
                <a:lnTo>
                  <a:pt x="8749764" y="3662034"/>
                </a:lnTo>
                <a:lnTo>
                  <a:pt x="8692294" y="3662034"/>
                </a:lnTo>
                <a:lnTo>
                  <a:pt x="8221812" y="4132516"/>
                </a:lnTo>
                <a:lnTo>
                  <a:pt x="8661288" y="4571992"/>
                </a:lnTo>
                <a:lnTo>
                  <a:pt x="8609042" y="4571992"/>
                </a:lnTo>
                <a:lnTo>
                  <a:pt x="8195689" y="4158639"/>
                </a:lnTo>
                <a:lnTo>
                  <a:pt x="7782334" y="4571994"/>
                </a:lnTo>
                <a:lnTo>
                  <a:pt x="7730092" y="4571994"/>
                </a:lnTo>
                <a:lnTo>
                  <a:pt x="8169568" y="4132518"/>
                </a:lnTo>
                <a:lnTo>
                  <a:pt x="7699085" y="3662034"/>
                </a:lnTo>
                <a:lnTo>
                  <a:pt x="7641614" y="3662034"/>
                </a:lnTo>
                <a:lnTo>
                  <a:pt x="7171129" y="4132518"/>
                </a:lnTo>
                <a:lnTo>
                  <a:pt x="7610604" y="4571993"/>
                </a:lnTo>
                <a:lnTo>
                  <a:pt x="7558360" y="4571993"/>
                </a:lnTo>
                <a:lnTo>
                  <a:pt x="7145007" y="4158640"/>
                </a:lnTo>
                <a:lnTo>
                  <a:pt x="6731655" y="4571993"/>
                </a:lnTo>
                <a:lnTo>
                  <a:pt x="6679410" y="4571993"/>
                </a:lnTo>
                <a:lnTo>
                  <a:pt x="7118885" y="4132518"/>
                </a:lnTo>
                <a:lnTo>
                  <a:pt x="6648402" y="3662034"/>
                </a:lnTo>
                <a:lnTo>
                  <a:pt x="6590932" y="3662034"/>
                </a:lnTo>
                <a:lnTo>
                  <a:pt x="6120448" y="4132519"/>
                </a:lnTo>
                <a:lnTo>
                  <a:pt x="6559922" y="4571993"/>
                </a:lnTo>
                <a:lnTo>
                  <a:pt x="6507678" y="4571993"/>
                </a:lnTo>
                <a:lnTo>
                  <a:pt x="6094326" y="4158641"/>
                </a:lnTo>
                <a:lnTo>
                  <a:pt x="5680985" y="4571992"/>
                </a:lnTo>
                <a:lnTo>
                  <a:pt x="5628744" y="4571992"/>
                </a:lnTo>
                <a:lnTo>
                  <a:pt x="6068205" y="4132519"/>
                </a:lnTo>
                <a:lnTo>
                  <a:pt x="5597731" y="3662034"/>
                </a:lnTo>
                <a:lnTo>
                  <a:pt x="5540263" y="3662034"/>
                </a:lnTo>
                <a:lnTo>
                  <a:pt x="5069789" y="4132518"/>
                </a:lnTo>
                <a:lnTo>
                  <a:pt x="5509253" y="4571993"/>
                </a:lnTo>
                <a:lnTo>
                  <a:pt x="5457012" y="4571993"/>
                </a:lnTo>
                <a:lnTo>
                  <a:pt x="5043664" y="4158640"/>
                </a:lnTo>
                <a:lnTo>
                  <a:pt x="4630303" y="4571992"/>
                </a:lnTo>
                <a:lnTo>
                  <a:pt x="4578059" y="4571992"/>
                </a:lnTo>
                <a:lnTo>
                  <a:pt x="5017539" y="4132518"/>
                </a:lnTo>
                <a:lnTo>
                  <a:pt x="4547049" y="3662034"/>
                </a:lnTo>
                <a:lnTo>
                  <a:pt x="4489581" y="3662034"/>
                </a:lnTo>
                <a:lnTo>
                  <a:pt x="4019108" y="4132519"/>
                </a:lnTo>
                <a:lnTo>
                  <a:pt x="4458568" y="4571993"/>
                </a:lnTo>
                <a:lnTo>
                  <a:pt x="4406323" y="4571993"/>
                </a:lnTo>
                <a:lnTo>
                  <a:pt x="3992985" y="4158641"/>
                </a:lnTo>
                <a:lnTo>
                  <a:pt x="3579645" y="4571992"/>
                </a:lnTo>
                <a:lnTo>
                  <a:pt x="3527403" y="4571992"/>
                </a:lnTo>
                <a:lnTo>
                  <a:pt x="3966864" y="4132520"/>
                </a:lnTo>
                <a:lnTo>
                  <a:pt x="3496388" y="3662034"/>
                </a:lnTo>
                <a:lnTo>
                  <a:pt x="3438920" y="3662034"/>
                </a:lnTo>
                <a:lnTo>
                  <a:pt x="2968432" y="4132519"/>
                </a:lnTo>
                <a:lnTo>
                  <a:pt x="3407908" y="4571992"/>
                </a:lnTo>
                <a:lnTo>
                  <a:pt x="3355663" y="4571992"/>
                </a:lnTo>
                <a:lnTo>
                  <a:pt x="2942311" y="4158641"/>
                </a:lnTo>
                <a:lnTo>
                  <a:pt x="2528961" y="4571991"/>
                </a:lnTo>
                <a:lnTo>
                  <a:pt x="2476717" y="4571991"/>
                </a:lnTo>
                <a:lnTo>
                  <a:pt x="2916189" y="4132519"/>
                </a:lnTo>
                <a:lnTo>
                  <a:pt x="2445706" y="3662034"/>
                </a:lnTo>
                <a:lnTo>
                  <a:pt x="2388237" y="3662034"/>
                </a:lnTo>
                <a:lnTo>
                  <a:pt x="1917745" y="4132520"/>
                </a:lnTo>
                <a:lnTo>
                  <a:pt x="2357225" y="4571992"/>
                </a:lnTo>
                <a:lnTo>
                  <a:pt x="2304981" y="4571993"/>
                </a:lnTo>
                <a:lnTo>
                  <a:pt x="1891623" y="4158642"/>
                </a:lnTo>
                <a:lnTo>
                  <a:pt x="1478275" y="4571991"/>
                </a:lnTo>
                <a:lnTo>
                  <a:pt x="1426031" y="4571991"/>
                </a:lnTo>
                <a:lnTo>
                  <a:pt x="1865501" y="4132520"/>
                </a:lnTo>
                <a:lnTo>
                  <a:pt x="1395017" y="3662034"/>
                </a:lnTo>
                <a:lnTo>
                  <a:pt x="1337551" y="3662034"/>
                </a:lnTo>
                <a:lnTo>
                  <a:pt x="867066" y="4132521"/>
                </a:lnTo>
                <a:lnTo>
                  <a:pt x="1306536" y="4571992"/>
                </a:lnTo>
                <a:lnTo>
                  <a:pt x="1254292" y="4571992"/>
                </a:lnTo>
                <a:lnTo>
                  <a:pt x="840944" y="4158643"/>
                </a:lnTo>
                <a:lnTo>
                  <a:pt x="427595" y="4571993"/>
                </a:lnTo>
                <a:lnTo>
                  <a:pt x="375351" y="4571993"/>
                </a:lnTo>
                <a:lnTo>
                  <a:pt x="814822" y="4132521"/>
                </a:lnTo>
                <a:lnTo>
                  <a:pt x="344336" y="3662034"/>
                </a:lnTo>
                <a:lnTo>
                  <a:pt x="286870" y="3662034"/>
                </a:lnTo>
                <a:lnTo>
                  <a:pt x="5" y="3948900"/>
                </a:lnTo>
                <a:lnTo>
                  <a:pt x="5" y="3896656"/>
                </a:lnTo>
                <a:lnTo>
                  <a:pt x="258369" y="3638291"/>
                </a:lnTo>
                <a:lnTo>
                  <a:pt x="258369" y="3576066"/>
                </a:lnTo>
                <a:lnTo>
                  <a:pt x="1" y="3317698"/>
                </a:lnTo>
                <a:lnTo>
                  <a:pt x="1" y="3265454"/>
                </a:lnTo>
                <a:lnTo>
                  <a:pt x="285756" y="3551209"/>
                </a:lnTo>
                <a:lnTo>
                  <a:pt x="345451" y="3551209"/>
                </a:lnTo>
                <a:lnTo>
                  <a:pt x="814822" y="3081838"/>
                </a:lnTo>
                <a:lnTo>
                  <a:pt x="343880" y="2610895"/>
                </a:lnTo>
                <a:lnTo>
                  <a:pt x="287328" y="2610895"/>
                </a:lnTo>
                <a:lnTo>
                  <a:pt x="6" y="2898217"/>
                </a:lnTo>
                <a:lnTo>
                  <a:pt x="6" y="2845973"/>
                </a:lnTo>
                <a:lnTo>
                  <a:pt x="258373" y="2587605"/>
                </a:lnTo>
                <a:lnTo>
                  <a:pt x="258373" y="2525388"/>
                </a:lnTo>
                <a:lnTo>
                  <a:pt x="1" y="2267015"/>
                </a:lnTo>
                <a:lnTo>
                  <a:pt x="0" y="2214770"/>
                </a:lnTo>
                <a:lnTo>
                  <a:pt x="285299" y="2500070"/>
                </a:lnTo>
                <a:lnTo>
                  <a:pt x="345909" y="2500070"/>
                </a:lnTo>
                <a:lnTo>
                  <a:pt x="814822" y="2031167"/>
                </a:lnTo>
                <a:lnTo>
                  <a:pt x="341616" y="1557959"/>
                </a:lnTo>
                <a:lnTo>
                  <a:pt x="289593" y="1557959"/>
                </a:lnTo>
                <a:lnTo>
                  <a:pt x="4" y="1847551"/>
                </a:lnTo>
                <a:lnTo>
                  <a:pt x="4" y="1795307"/>
                </a:lnTo>
                <a:lnTo>
                  <a:pt x="258377" y="1536932"/>
                </a:lnTo>
                <a:lnTo>
                  <a:pt x="258377" y="1474721"/>
                </a:lnTo>
                <a:lnTo>
                  <a:pt x="2" y="1216345"/>
                </a:lnTo>
                <a:lnTo>
                  <a:pt x="2" y="1164102"/>
                </a:lnTo>
                <a:lnTo>
                  <a:pt x="283034" y="1447135"/>
                </a:lnTo>
                <a:lnTo>
                  <a:pt x="348175" y="1447135"/>
                </a:lnTo>
                <a:lnTo>
                  <a:pt x="814821" y="980486"/>
                </a:lnTo>
                <a:lnTo>
                  <a:pt x="344401" y="510062"/>
                </a:lnTo>
                <a:lnTo>
                  <a:pt x="286805" y="510062"/>
                </a:lnTo>
                <a:lnTo>
                  <a:pt x="5" y="796868"/>
                </a:lnTo>
                <a:lnTo>
                  <a:pt x="5" y="744628"/>
                </a:lnTo>
                <a:lnTo>
                  <a:pt x="258382" y="486242"/>
                </a:lnTo>
                <a:lnTo>
                  <a:pt x="258382" y="424043"/>
                </a:lnTo>
                <a:lnTo>
                  <a:pt x="3" y="165664"/>
                </a:lnTo>
                <a:lnTo>
                  <a:pt x="3" y="113420"/>
                </a:lnTo>
                <a:lnTo>
                  <a:pt x="285820" y="399237"/>
                </a:lnTo>
                <a:lnTo>
                  <a:pt x="345386" y="399237"/>
                </a:lnTo>
                <a:lnTo>
                  <a:pt x="744622" y="2"/>
                </a:lnTo>
                <a:lnTo>
                  <a:pt x="796865" y="2"/>
                </a:lnTo>
                <a:lnTo>
                  <a:pt x="369206" y="427661"/>
                </a:lnTo>
                <a:lnTo>
                  <a:pt x="369206" y="482624"/>
                </a:lnTo>
                <a:lnTo>
                  <a:pt x="840943" y="954364"/>
                </a:lnTo>
                <a:lnTo>
                  <a:pt x="1309187" y="486116"/>
                </a:lnTo>
                <a:lnTo>
                  <a:pt x="1309187" y="424169"/>
                </a:lnTo>
                <a:lnTo>
                  <a:pt x="885019" y="0"/>
                </a:lnTo>
                <a:lnTo>
                  <a:pt x="937262" y="0"/>
                </a:lnTo>
                <a:lnTo>
                  <a:pt x="1336499" y="399237"/>
                </a:lnTo>
                <a:lnTo>
                  <a:pt x="1396066" y="399237"/>
                </a:lnTo>
                <a:lnTo>
                  <a:pt x="1795300" y="3"/>
                </a:lnTo>
                <a:lnTo>
                  <a:pt x="1847544" y="3"/>
                </a:lnTo>
                <a:lnTo>
                  <a:pt x="1420012" y="427535"/>
                </a:lnTo>
                <a:lnTo>
                  <a:pt x="1420012" y="482750"/>
                </a:lnTo>
                <a:lnTo>
                  <a:pt x="1891623" y="954365"/>
                </a:lnTo>
                <a:lnTo>
                  <a:pt x="2360001" y="485992"/>
                </a:lnTo>
                <a:lnTo>
                  <a:pt x="2360001" y="424295"/>
                </a:lnTo>
                <a:lnTo>
                  <a:pt x="1935698" y="0"/>
                </a:lnTo>
                <a:lnTo>
                  <a:pt x="1987943" y="0"/>
                </a:lnTo>
                <a:lnTo>
                  <a:pt x="2387187" y="399237"/>
                </a:lnTo>
                <a:lnTo>
                  <a:pt x="2446755" y="399237"/>
                </a:lnTo>
                <a:lnTo>
                  <a:pt x="2845991" y="2"/>
                </a:lnTo>
                <a:lnTo>
                  <a:pt x="2898236" y="2"/>
                </a:lnTo>
                <a:lnTo>
                  <a:pt x="2470825" y="427411"/>
                </a:lnTo>
                <a:lnTo>
                  <a:pt x="2470825" y="482875"/>
                </a:lnTo>
                <a:lnTo>
                  <a:pt x="2942310" y="954365"/>
                </a:lnTo>
                <a:lnTo>
                  <a:pt x="3410809" y="485866"/>
                </a:lnTo>
                <a:lnTo>
                  <a:pt x="3410809" y="424419"/>
                </a:lnTo>
                <a:lnTo>
                  <a:pt x="2986386" y="0"/>
                </a:lnTo>
                <a:lnTo>
                  <a:pt x="3038626" y="0"/>
                </a:lnTo>
                <a:lnTo>
                  <a:pt x="3437870" y="399237"/>
                </a:lnTo>
                <a:lnTo>
                  <a:pt x="3497441" y="399237"/>
                </a:lnTo>
                <a:lnTo>
                  <a:pt x="3896667" y="2"/>
                </a:lnTo>
                <a:lnTo>
                  <a:pt x="3948913" y="2"/>
                </a:lnTo>
                <a:lnTo>
                  <a:pt x="3521637" y="427285"/>
                </a:lnTo>
                <a:lnTo>
                  <a:pt x="3521637" y="483001"/>
                </a:lnTo>
                <a:lnTo>
                  <a:pt x="3992987" y="954364"/>
                </a:lnTo>
                <a:lnTo>
                  <a:pt x="4461599" y="485738"/>
                </a:lnTo>
                <a:lnTo>
                  <a:pt x="4461599" y="424543"/>
                </a:lnTo>
                <a:lnTo>
                  <a:pt x="4037068" y="1"/>
                </a:lnTo>
                <a:lnTo>
                  <a:pt x="4089312" y="1"/>
                </a:lnTo>
                <a:lnTo>
                  <a:pt x="4488534" y="399237"/>
                </a:lnTo>
                <a:lnTo>
                  <a:pt x="4548100" y="399237"/>
                </a:lnTo>
                <a:lnTo>
                  <a:pt x="4947332" y="4"/>
                </a:lnTo>
                <a:lnTo>
                  <a:pt x="4999581" y="4"/>
                </a:lnTo>
                <a:lnTo>
                  <a:pt x="4572422" y="427156"/>
                </a:lnTo>
                <a:lnTo>
                  <a:pt x="4572422" y="483126"/>
                </a:lnTo>
                <a:lnTo>
                  <a:pt x="5043667" y="954362"/>
                </a:lnTo>
                <a:lnTo>
                  <a:pt x="5512409" y="485609"/>
                </a:lnTo>
                <a:lnTo>
                  <a:pt x="5512409" y="424674"/>
                </a:lnTo>
                <a:lnTo>
                  <a:pt x="5087742" y="1"/>
                </a:lnTo>
                <a:lnTo>
                  <a:pt x="5139977" y="1"/>
                </a:lnTo>
                <a:lnTo>
                  <a:pt x="5539215" y="399237"/>
                </a:lnTo>
                <a:lnTo>
                  <a:pt x="5598781" y="399237"/>
                </a:lnTo>
                <a:lnTo>
                  <a:pt x="5998007" y="2"/>
                </a:lnTo>
                <a:lnTo>
                  <a:pt x="6050249" y="2"/>
                </a:lnTo>
                <a:lnTo>
                  <a:pt x="5623232" y="427030"/>
                </a:lnTo>
                <a:lnTo>
                  <a:pt x="5623232" y="483255"/>
                </a:lnTo>
                <a:lnTo>
                  <a:pt x="6094326" y="954363"/>
                </a:lnTo>
                <a:lnTo>
                  <a:pt x="6563205" y="485481"/>
                </a:lnTo>
                <a:lnTo>
                  <a:pt x="6563205" y="4247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8EEE6F2-33FA-472B-A85C-8E973F493B8A}" type="datetime1">
              <a:rPr lang="nl-NL" smtClean="0"/>
              <a:t>12-12-2019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Bron: Nederlandse Huisartsen Genootschap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300E6-471D-4CFD-95A5-DF49F86F1700}" type="slidenum">
              <a:rPr lang="nl-NL" smtClean="0"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8151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65047-FE09-4DC7-8F5E-2D17A4635C1E}" type="datetime1">
              <a:rPr lang="nl-NL" smtClean="0"/>
              <a:t>12-12-2019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Bron: Nederlandse Huisartsen Genootschap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300E6-471D-4CFD-95A5-DF49F86F170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96922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7AEE9-83C5-4B2D-A35C-3FE62166D8B1}" type="datetime1">
              <a:rPr lang="nl-NL" smtClean="0"/>
              <a:t>12-12-2019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Bron: Nederlandse Huisartsen Genootschap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300E6-471D-4CFD-95A5-DF49F86F1700}" type="slidenum">
              <a:rPr lang="nl-NL" smtClean="0"/>
              <a:t>‹nr.›</a:t>
            </a:fld>
            <a:endParaRPr lang="nl-N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2511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F7BD-A2F5-47D3-BDE0-AF7F49EADE0E}" type="datetime1">
              <a:rPr lang="nl-NL" smtClean="0"/>
              <a:t>12-12-2019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Bron: Nederlandse Huisartsen Genootschap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300E6-471D-4CFD-95A5-DF49F86F170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73153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24" y="8"/>
            <a:ext cx="12191978" cy="4571994"/>
          </a:xfrm>
          <a:custGeom>
            <a:avLst/>
            <a:gdLst/>
            <a:ahLst/>
            <a:cxnLst/>
            <a:rect l="l" t="t" r="r" b="b"/>
            <a:pathLst>
              <a:path w="12191978" h="4571994">
                <a:moveTo>
                  <a:pt x="1" y="4316129"/>
                </a:moveTo>
                <a:lnTo>
                  <a:pt x="255863" y="4571991"/>
                </a:lnTo>
                <a:lnTo>
                  <a:pt x="203619" y="4571991"/>
                </a:lnTo>
                <a:lnTo>
                  <a:pt x="1" y="4368373"/>
                </a:lnTo>
                <a:close/>
                <a:moveTo>
                  <a:pt x="12191973" y="4312831"/>
                </a:moveTo>
                <a:lnTo>
                  <a:pt x="12191972" y="4365076"/>
                </a:lnTo>
                <a:lnTo>
                  <a:pt x="11985055" y="4571992"/>
                </a:lnTo>
                <a:lnTo>
                  <a:pt x="11932811" y="4571993"/>
                </a:lnTo>
                <a:close/>
                <a:moveTo>
                  <a:pt x="11817249" y="4076816"/>
                </a:moveTo>
                <a:lnTo>
                  <a:pt x="11928074" y="4076816"/>
                </a:lnTo>
                <a:lnTo>
                  <a:pt x="11928074" y="4187641"/>
                </a:lnTo>
                <a:lnTo>
                  <a:pt x="11817249" y="4187641"/>
                </a:lnTo>
                <a:close/>
                <a:moveTo>
                  <a:pt x="10766437" y="4076816"/>
                </a:moveTo>
                <a:lnTo>
                  <a:pt x="10877262" y="4076816"/>
                </a:lnTo>
                <a:lnTo>
                  <a:pt x="10877262" y="4187641"/>
                </a:lnTo>
                <a:lnTo>
                  <a:pt x="10766437" y="4187641"/>
                </a:lnTo>
                <a:close/>
                <a:moveTo>
                  <a:pt x="9715629" y="4076816"/>
                </a:moveTo>
                <a:lnTo>
                  <a:pt x="9826454" y="4076816"/>
                </a:lnTo>
                <a:lnTo>
                  <a:pt x="9826454" y="4187641"/>
                </a:lnTo>
                <a:lnTo>
                  <a:pt x="9715629" y="4187641"/>
                </a:lnTo>
                <a:close/>
                <a:moveTo>
                  <a:pt x="8664821" y="4076816"/>
                </a:moveTo>
                <a:lnTo>
                  <a:pt x="8775646" y="4076816"/>
                </a:lnTo>
                <a:lnTo>
                  <a:pt x="8775646" y="4187641"/>
                </a:lnTo>
                <a:lnTo>
                  <a:pt x="8664821" y="4187641"/>
                </a:lnTo>
                <a:close/>
                <a:moveTo>
                  <a:pt x="7614013" y="4076816"/>
                </a:moveTo>
                <a:lnTo>
                  <a:pt x="7724838" y="4076816"/>
                </a:lnTo>
                <a:lnTo>
                  <a:pt x="7724838" y="4187641"/>
                </a:lnTo>
                <a:lnTo>
                  <a:pt x="7614013" y="4187641"/>
                </a:lnTo>
                <a:close/>
                <a:moveTo>
                  <a:pt x="6563205" y="4076816"/>
                </a:moveTo>
                <a:lnTo>
                  <a:pt x="6674030" y="4076816"/>
                </a:lnTo>
                <a:lnTo>
                  <a:pt x="6674030" y="4187641"/>
                </a:lnTo>
                <a:lnTo>
                  <a:pt x="6563205" y="4187641"/>
                </a:lnTo>
                <a:close/>
                <a:moveTo>
                  <a:pt x="5512397" y="4076816"/>
                </a:moveTo>
                <a:lnTo>
                  <a:pt x="5623222" y="4076816"/>
                </a:lnTo>
                <a:lnTo>
                  <a:pt x="5623222" y="4187641"/>
                </a:lnTo>
                <a:lnTo>
                  <a:pt x="5512397" y="4187641"/>
                </a:lnTo>
                <a:close/>
                <a:moveTo>
                  <a:pt x="4461589" y="4076816"/>
                </a:moveTo>
                <a:lnTo>
                  <a:pt x="4572414" y="4076816"/>
                </a:lnTo>
                <a:lnTo>
                  <a:pt x="4572414" y="4187641"/>
                </a:lnTo>
                <a:lnTo>
                  <a:pt x="4461589" y="4187641"/>
                </a:lnTo>
                <a:close/>
                <a:moveTo>
                  <a:pt x="3410782" y="4076816"/>
                </a:moveTo>
                <a:lnTo>
                  <a:pt x="3521608" y="4076816"/>
                </a:lnTo>
                <a:lnTo>
                  <a:pt x="3521608" y="4187641"/>
                </a:lnTo>
                <a:lnTo>
                  <a:pt x="3410782" y="4187641"/>
                </a:lnTo>
                <a:close/>
                <a:moveTo>
                  <a:pt x="2359975" y="4076816"/>
                </a:moveTo>
                <a:lnTo>
                  <a:pt x="2470800" y="4076816"/>
                </a:lnTo>
                <a:lnTo>
                  <a:pt x="2470800" y="4187641"/>
                </a:lnTo>
                <a:lnTo>
                  <a:pt x="2359975" y="4187641"/>
                </a:lnTo>
                <a:close/>
                <a:moveTo>
                  <a:pt x="1309167" y="4076816"/>
                </a:moveTo>
                <a:lnTo>
                  <a:pt x="1419992" y="4076816"/>
                </a:lnTo>
                <a:lnTo>
                  <a:pt x="1419992" y="4187641"/>
                </a:lnTo>
                <a:lnTo>
                  <a:pt x="1309167" y="4187641"/>
                </a:lnTo>
                <a:close/>
                <a:moveTo>
                  <a:pt x="258359" y="4076816"/>
                </a:moveTo>
                <a:lnTo>
                  <a:pt x="369184" y="4076816"/>
                </a:lnTo>
                <a:lnTo>
                  <a:pt x="369184" y="4187641"/>
                </a:lnTo>
                <a:lnTo>
                  <a:pt x="258359" y="4187641"/>
                </a:lnTo>
                <a:close/>
                <a:moveTo>
                  <a:pt x="11291841" y="3551209"/>
                </a:moveTo>
                <a:lnTo>
                  <a:pt x="11402666" y="3551209"/>
                </a:lnTo>
                <a:lnTo>
                  <a:pt x="11402666" y="3662034"/>
                </a:lnTo>
                <a:lnTo>
                  <a:pt x="11291841" y="3662034"/>
                </a:lnTo>
                <a:close/>
                <a:moveTo>
                  <a:pt x="10241033" y="3551209"/>
                </a:moveTo>
                <a:lnTo>
                  <a:pt x="10351858" y="3551209"/>
                </a:lnTo>
                <a:lnTo>
                  <a:pt x="10351858" y="3662034"/>
                </a:lnTo>
                <a:lnTo>
                  <a:pt x="10241033" y="3662034"/>
                </a:lnTo>
                <a:close/>
                <a:moveTo>
                  <a:pt x="9190225" y="3551209"/>
                </a:moveTo>
                <a:lnTo>
                  <a:pt x="9301050" y="3551209"/>
                </a:lnTo>
                <a:lnTo>
                  <a:pt x="9301050" y="3662034"/>
                </a:lnTo>
                <a:lnTo>
                  <a:pt x="9190225" y="3662034"/>
                </a:lnTo>
                <a:close/>
                <a:moveTo>
                  <a:pt x="8139417" y="3551209"/>
                </a:moveTo>
                <a:lnTo>
                  <a:pt x="8250242" y="3551209"/>
                </a:lnTo>
                <a:lnTo>
                  <a:pt x="8250242" y="3662034"/>
                </a:lnTo>
                <a:lnTo>
                  <a:pt x="8139417" y="3662034"/>
                </a:lnTo>
                <a:close/>
                <a:moveTo>
                  <a:pt x="7088609" y="3551209"/>
                </a:moveTo>
                <a:lnTo>
                  <a:pt x="7199434" y="3551209"/>
                </a:lnTo>
                <a:lnTo>
                  <a:pt x="7199434" y="3662034"/>
                </a:lnTo>
                <a:lnTo>
                  <a:pt x="7088609" y="3662034"/>
                </a:lnTo>
                <a:close/>
                <a:moveTo>
                  <a:pt x="6037801" y="3551209"/>
                </a:moveTo>
                <a:lnTo>
                  <a:pt x="6148626" y="3551209"/>
                </a:lnTo>
                <a:lnTo>
                  <a:pt x="6148626" y="3662034"/>
                </a:lnTo>
                <a:lnTo>
                  <a:pt x="6037801" y="3662034"/>
                </a:lnTo>
                <a:close/>
                <a:moveTo>
                  <a:pt x="4986998" y="3551209"/>
                </a:moveTo>
                <a:lnTo>
                  <a:pt x="5097826" y="3551209"/>
                </a:lnTo>
                <a:lnTo>
                  <a:pt x="5097826" y="3662034"/>
                </a:lnTo>
                <a:lnTo>
                  <a:pt x="4986998" y="3662034"/>
                </a:lnTo>
                <a:close/>
                <a:moveTo>
                  <a:pt x="3936196" y="3551209"/>
                </a:moveTo>
                <a:lnTo>
                  <a:pt x="4047020" y="3551209"/>
                </a:lnTo>
                <a:lnTo>
                  <a:pt x="4047020" y="3662034"/>
                </a:lnTo>
                <a:lnTo>
                  <a:pt x="3936196" y="3662034"/>
                </a:lnTo>
                <a:close/>
                <a:moveTo>
                  <a:pt x="2885389" y="3551209"/>
                </a:moveTo>
                <a:lnTo>
                  <a:pt x="2996214" y="3551209"/>
                </a:lnTo>
                <a:lnTo>
                  <a:pt x="2996214" y="3662034"/>
                </a:lnTo>
                <a:lnTo>
                  <a:pt x="2885389" y="3662034"/>
                </a:lnTo>
                <a:close/>
                <a:moveTo>
                  <a:pt x="1834579" y="3551209"/>
                </a:moveTo>
                <a:lnTo>
                  <a:pt x="1945404" y="3551209"/>
                </a:lnTo>
                <a:lnTo>
                  <a:pt x="1945404" y="3662034"/>
                </a:lnTo>
                <a:lnTo>
                  <a:pt x="1834579" y="3662034"/>
                </a:lnTo>
                <a:close/>
                <a:moveTo>
                  <a:pt x="783773" y="3551209"/>
                </a:moveTo>
                <a:lnTo>
                  <a:pt x="894598" y="3551209"/>
                </a:lnTo>
                <a:lnTo>
                  <a:pt x="894598" y="3662034"/>
                </a:lnTo>
                <a:lnTo>
                  <a:pt x="783773" y="3662034"/>
                </a:lnTo>
                <a:close/>
                <a:moveTo>
                  <a:pt x="2942310" y="3107960"/>
                </a:moveTo>
                <a:lnTo>
                  <a:pt x="2470811" y="3579460"/>
                </a:lnTo>
                <a:lnTo>
                  <a:pt x="2470811" y="3634896"/>
                </a:lnTo>
                <a:lnTo>
                  <a:pt x="2942311" y="4106397"/>
                </a:lnTo>
                <a:lnTo>
                  <a:pt x="3410794" y="3637915"/>
                </a:lnTo>
                <a:lnTo>
                  <a:pt x="3410794" y="3576442"/>
                </a:lnTo>
                <a:close/>
                <a:moveTo>
                  <a:pt x="840944" y="3107960"/>
                </a:moveTo>
                <a:lnTo>
                  <a:pt x="369194" y="3579710"/>
                </a:lnTo>
                <a:lnTo>
                  <a:pt x="369194" y="3634648"/>
                </a:lnTo>
                <a:lnTo>
                  <a:pt x="840944" y="4106399"/>
                </a:lnTo>
                <a:lnTo>
                  <a:pt x="1309176" y="3638165"/>
                </a:lnTo>
                <a:lnTo>
                  <a:pt x="1309176" y="3576193"/>
                </a:lnTo>
                <a:close/>
                <a:moveTo>
                  <a:pt x="3992986" y="3107959"/>
                </a:moveTo>
                <a:lnTo>
                  <a:pt x="3521621" y="3579335"/>
                </a:lnTo>
                <a:lnTo>
                  <a:pt x="3521621" y="3635021"/>
                </a:lnTo>
                <a:lnTo>
                  <a:pt x="3992986" y="4106398"/>
                </a:lnTo>
                <a:lnTo>
                  <a:pt x="4461593" y="3637778"/>
                </a:lnTo>
                <a:lnTo>
                  <a:pt x="4461593" y="3576578"/>
                </a:lnTo>
                <a:close/>
                <a:moveTo>
                  <a:pt x="1891624" y="3107959"/>
                </a:moveTo>
                <a:lnTo>
                  <a:pt x="1420001" y="3579584"/>
                </a:lnTo>
                <a:lnTo>
                  <a:pt x="1420001" y="3634774"/>
                </a:lnTo>
                <a:lnTo>
                  <a:pt x="1891623" y="4106397"/>
                </a:lnTo>
                <a:lnTo>
                  <a:pt x="2359987" y="3638040"/>
                </a:lnTo>
                <a:lnTo>
                  <a:pt x="2359987" y="3576315"/>
                </a:lnTo>
                <a:close/>
                <a:moveTo>
                  <a:pt x="8195689" y="3107959"/>
                </a:moveTo>
                <a:lnTo>
                  <a:pt x="7724838" y="3578810"/>
                </a:lnTo>
                <a:lnTo>
                  <a:pt x="7724838" y="3635541"/>
                </a:lnTo>
                <a:lnTo>
                  <a:pt x="8195691" y="4106395"/>
                </a:lnTo>
                <a:lnTo>
                  <a:pt x="8664821" y="3637265"/>
                </a:lnTo>
                <a:lnTo>
                  <a:pt x="8664821" y="3577091"/>
                </a:lnTo>
                <a:close/>
                <a:moveTo>
                  <a:pt x="5043664" y="3107959"/>
                </a:moveTo>
                <a:lnTo>
                  <a:pt x="4572419" y="3579197"/>
                </a:lnTo>
                <a:lnTo>
                  <a:pt x="4572419" y="3635159"/>
                </a:lnTo>
                <a:lnTo>
                  <a:pt x="5043662" y="4106396"/>
                </a:lnTo>
                <a:lnTo>
                  <a:pt x="5512402" y="3637650"/>
                </a:lnTo>
                <a:lnTo>
                  <a:pt x="5512402" y="3576704"/>
                </a:lnTo>
                <a:close/>
                <a:moveTo>
                  <a:pt x="6094326" y="3107958"/>
                </a:moveTo>
                <a:lnTo>
                  <a:pt x="5623226" y="3579070"/>
                </a:lnTo>
                <a:lnTo>
                  <a:pt x="5623226" y="3635285"/>
                </a:lnTo>
                <a:lnTo>
                  <a:pt x="6094326" y="4106397"/>
                </a:lnTo>
                <a:lnTo>
                  <a:pt x="6563205" y="3637518"/>
                </a:lnTo>
                <a:lnTo>
                  <a:pt x="6563205" y="3576837"/>
                </a:lnTo>
                <a:close/>
                <a:moveTo>
                  <a:pt x="9246372" y="3107957"/>
                </a:moveTo>
                <a:lnTo>
                  <a:pt x="8775646" y="3578683"/>
                </a:lnTo>
                <a:lnTo>
                  <a:pt x="8775646" y="3635671"/>
                </a:lnTo>
                <a:lnTo>
                  <a:pt x="9246369" y="4106395"/>
                </a:lnTo>
                <a:lnTo>
                  <a:pt x="9715629" y="3637135"/>
                </a:lnTo>
                <a:lnTo>
                  <a:pt x="9715629" y="3577215"/>
                </a:lnTo>
                <a:close/>
                <a:moveTo>
                  <a:pt x="7145009" y="3107957"/>
                </a:moveTo>
                <a:lnTo>
                  <a:pt x="6674030" y="3578936"/>
                </a:lnTo>
                <a:lnTo>
                  <a:pt x="6674030" y="3635418"/>
                </a:lnTo>
                <a:lnTo>
                  <a:pt x="7145007" y="4106396"/>
                </a:lnTo>
                <a:lnTo>
                  <a:pt x="7614013" y="3637390"/>
                </a:lnTo>
                <a:lnTo>
                  <a:pt x="7614013" y="3576961"/>
                </a:lnTo>
                <a:close/>
                <a:moveTo>
                  <a:pt x="11347734" y="3107957"/>
                </a:moveTo>
                <a:lnTo>
                  <a:pt x="10877262" y="3578428"/>
                </a:lnTo>
                <a:lnTo>
                  <a:pt x="10877262" y="3635922"/>
                </a:lnTo>
                <a:lnTo>
                  <a:pt x="11347735" y="4106396"/>
                </a:lnTo>
                <a:lnTo>
                  <a:pt x="11817249" y="3636882"/>
                </a:lnTo>
                <a:lnTo>
                  <a:pt x="11817249" y="3577472"/>
                </a:lnTo>
                <a:close/>
                <a:moveTo>
                  <a:pt x="10297053" y="3107955"/>
                </a:moveTo>
                <a:lnTo>
                  <a:pt x="9826454" y="3578554"/>
                </a:lnTo>
                <a:lnTo>
                  <a:pt x="9826454" y="3635794"/>
                </a:lnTo>
                <a:lnTo>
                  <a:pt x="10297054" y="4106394"/>
                </a:lnTo>
                <a:lnTo>
                  <a:pt x="10766437" y="3637011"/>
                </a:lnTo>
                <a:lnTo>
                  <a:pt x="10766437" y="3577339"/>
                </a:lnTo>
                <a:close/>
                <a:moveTo>
                  <a:pt x="11817249" y="3027334"/>
                </a:moveTo>
                <a:lnTo>
                  <a:pt x="11928074" y="3027334"/>
                </a:lnTo>
                <a:lnTo>
                  <a:pt x="11928074" y="3138159"/>
                </a:lnTo>
                <a:lnTo>
                  <a:pt x="11817249" y="3138159"/>
                </a:lnTo>
                <a:close/>
                <a:moveTo>
                  <a:pt x="10766437" y="3027334"/>
                </a:moveTo>
                <a:lnTo>
                  <a:pt x="10877262" y="3027334"/>
                </a:lnTo>
                <a:lnTo>
                  <a:pt x="10877262" y="3138159"/>
                </a:lnTo>
                <a:lnTo>
                  <a:pt x="10766437" y="3138159"/>
                </a:lnTo>
                <a:close/>
                <a:moveTo>
                  <a:pt x="9715629" y="3027334"/>
                </a:moveTo>
                <a:lnTo>
                  <a:pt x="9826454" y="3027334"/>
                </a:lnTo>
                <a:lnTo>
                  <a:pt x="9826454" y="3138159"/>
                </a:lnTo>
                <a:lnTo>
                  <a:pt x="9715629" y="3138159"/>
                </a:lnTo>
                <a:close/>
                <a:moveTo>
                  <a:pt x="8664821" y="3027334"/>
                </a:moveTo>
                <a:lnTo>
                  <a:pt x="8775646" y="3027334"/>
                </a:lnTo>
                <a:lnTo>
                  <a:pt x="8775646" y="3138159"/>
                </a:lnTo>
                <a:lnTo>
                  <a:pt x="8664821" y="3138159"/>
                </a:lnTo>
                <a:close/>
                <a:moveTo>
                  <a:pt x="7614013" y="3027334"/>
                </a:moveTo>
                <a:lnTo>
                  <a:pt x="7724838" y="3027334"/>
                </a:lnTo>
                <a:lnTo>
                  <a:pt x="7724838" y="3138159"/>
                </a:lnTo>
                <a:lnTo>
                  <a:pt x="7614013" y="3138159"/>
                </a:lnTo>
                <a:close/>
                <a:moveTo>
                  <a:pt x="6563205" y="3027334"/>
                </a:moveTo>
                <a:lnTo>
                  <a:pt x="6674030" y="3027334"/>
                </a:lnTo>
                <a:lnTo>
                  <a:pt x="6674030" y="3138159"/>
                </a:lnTo>
                <a:lnTo>
                  <a:pt x="6563205" y="3138159"/>
                </a:lnTo>
                <a:close/>
                <a:moveTo>
                  <a:pt x="5512400" y="3027334"/>
                </a:moveTo>
                <a:lnTo>
                  <a:pt x="5623225" y="3027334"/>
                </a:lnTo>
                <a:lnTo>
                  <a:pt x="5623225" y="3138159"/>
                </a:lnTo>
                <a:lnTo>
                  <a:pt x="5512400" y="3138159"/>
                </a:lnTo>
                <a:close/>
                <a:moveTo>
                  <a:pt x="4461592" y="3027334"/>
                </a:moveTo>
                <a:lnTo>
                  <a:pt x="4572417" y="3027334"/>
                </a:lnTo>
                <a:lnTo>
                  <a:pt x="4572417" y="3138159"/>
                </a:lnTo>
                <a:lnTo>
                  <a:pt x="4461592" y="3138159"/>
                </a:lnTo>
                <a:close/>
                <a:moveTo>
                  <a:pt x="3410790" y="3027334"/>
                </a:moveTo>
                <a:lnTo>
                  <a:pt x="3521616" y="3027334"/>
                </a:lnTo>
                <a:lnTo>
                  <a:pt x="3521616" y="3138159"/>
                </a:lnTo>
                <a:lnTo>
                  <a:pt x="3410790" y="3138159"/>
                </a:lnTo>
                <a:close/>
                <a:moveTo>
                  <a:pt x="2359982" y="3027334"/>
                </a:moveTo>
                <a:lnTo>
                  <a:pt x="2470807" y="3027334"/>
                </a:lnTo>
                <a:lnTo>
                  <a:pt x="2470807" y="3138159"/>
                </a:lnTo>
                <a:lnTo>
                  <a:pt x="2359982" y="3138159"/>
                </a:lnTo>
                <a:close/>
                <a:moveTo>
                  <a:pt x="1309173" y="3027334"/>
                </a:moveTo>
                <a:lnTo>
                  <a:pt x="1419997" y="3027334"/>
                </a:lnTo>
                <a:lnTo>
                  <a:pt x="1419997" y="3138159"/>
                </a:lnTo>
                <a:lnTo>
                  <a:pt x="1309173" y="3138159"/>
                </a:lnTo>
                <a:close/>
                <a:moveTo>
                  <a:pt x="258365" y="3027334"/>
                </a:moveTo>
                <a:lnTo>
                  <a:pt x="369190" y="3027334"/>
                </a:lnTo>
                <a:lnTo>
                  <a:pt x="369190" y="3138159"/>
                </a:lnTo>
                <a:lnTo>
                  <a:pt x="258365" y="3138159"/>
                </a:lnTo>
                <a:close/>
                <a:moveTo>
                  <a:pt x="10794114" y="2610895"/>
                </a:moveTo>
                <a:lnTo>
                  <a:pt x="10323174" y="3081834"/>
                </a:lnTo>
                <a:lnTo>
                  <a:pt x="10792548" y="3551209"/>
                </a:lnTo>
                <a:lnTo>
                  <a:pt x="10852239" y="3551209"/>
                </a:lnTo>
                <a:lnTo>
                  <a:pt x="11321612" y="3081835"/>
                </a:lnTo>
                <a:lnTo>
                  <a:pt x="10850672" y="2610895"/>
                </a:lnTo>
                <a:close/>
                <a:moveTo>
                  <a:pt x="9743434" y="2610895"/>
                </a:moveTo>
                <a:lnTo>
                  <a:pt x="9272494" y="3081834"/>
                </a:lnTo>
                <a:lnTo>
                  <a:pt x="9741869" y="3551209"/>
                </a:lnTo>
                <a:lnTo>
                  <a:pt x="9801555" y="3551209"/>
                </a:lnTo>
                <a:lnTo>
                  <a:pt x="10270931" y="3081833"/>
                </a:lnTo>
                <a:lnTo>
                  <a:pt x="9799992" y="2610895"/>
                </a:lnTo>
                <a:close/>
                <a:moveTo>
                  <a:pt x="8692754" y="2610895"/>
                </a:moveTo>
                <a:lnTo>
                  <a:pt x="8221811" y="3081837"/>
                </a:lnTo>
                <a:lnTo>
                  <a:pt x="8691183" y="3551209"/>
                </a:lnTo>
                <a:lnTo>
                  <a:pt x="8750876" y="3551209"/>
                </a:lnTo>
                <a:lnTo>
                  <a:pt x="9220250" y="3081835"/>
                </a:lnTo>
                <a:lnTo>
                  <a:pt x="8749310" y="2610895"/>
                </a:lnTo>
                <a:close/>
                <a:moveTo>
                  <a:pt x="7642070" y="2610895"/>
                </a:moveTo>
                <a:lnTo>
                  <a:pt x="7171131" y="3081835"/>
                </a:lnTo>
                <a:lnTo>
                  <a:pt x="7640505" y="3551209"/>
                </a:lnTo>
                <a:lnTo>
                  <a:pt x="7700194" y="3551209"/>
                </a:lnTo>
                <a:lnTo>
                  <a:pt x="8169567" y="3081836"/>
                </a:lnTo>
                <a:lnTo>
                  <a:pt x="7698625" y="2610895"/>
                </a:lnTo>
                <a:close/>
                <a:moveTo>
                  <a:pt x="6591389" y="2610895"/>
                </a:moveTo>
                <a:lnTo>
                  <a:pt x="6120448" y="3081836"/>
                </a:lnTo>
                <a:lnTo>
                  <a:pt x="6589820" y="3551209"/>
                </a:lnTo>
                <a:lnTo>
                  <a:pt x="6649514" y="3551209"/>
                </a:lnTo>
                <a:lnTo>
                  <a:pt x="7118887" y="3081836"/>
                </a:lnTo>
                <a:lnTo>
                  <a:pt x="6647947" y="2610895"/>
                </a:lnTo>
                <a:close/>
                <a:moveTo>
                  <a:pt x="5540722" y="2610895"/>
                </a:moveTo>
                <a:lnTo>
                  <a:pt x="5069790" y="3081837"/>
                </a:lnTo>
                <a:lnTo>
                  <a:pt x="5539152" y="3551209"/>
                </a:lnTo>
                <a:lnTo>
                  <a:pt x="5598843" y="3551209"/>
                </a:lnTo>
                <a:lnTo>
                  <a:pt x="6068204" y="3081836"/>
                </a:lnTo>
                <a:lnTo>
                  <a:pt x="5597274" y="2610895"/>
                </a:lnTo>
                <a:close/>
                <a:moveTo>
                  <a:pt x="4490039" y="2610895"/>
                </a:moveTo>
                <a:lnTo>
                  <a:pt x="4019108" y="3081837"/>
                </a:lnTo>
                <a:lnTo>
                  <a:pt x="4488467" y="3551209"/>
                </a:lnTo>
                <a:lnTo>
                  <a:pt x="4548162" y="3551209"/>
                </a:lnTo>
                <a:lnTo>
                  <a:pt x="5017539" y="3081837"/>
                </a:lnTo>
                <a:lnTo>
                  <a:pt x="4546591" y="2610895"/>
                </a:lnTo>
                <a:close/>
                <a:moveTo>
                  <a:pt x="3439377" y="2610895"/>
                </a:moveTo>
                <a:lnTo>
                  <a:pt x="2968431" y="3081838"/>
                </a:lnTo>
                <a:lnTo>
                  <a:pt x="3437805" y="3551209"/>
                </a:lnTo>
                <a:lnTo>
                  <a:pt x="3497502" y="3551209"/>
                </a:lnTo>
                <a:lnTo>
                  <a:pt x="3966864" y="3081837"/>
                </a:lnTo>
                <a:lnTo>
                  <a:pt x="3495931" y="2610895"/>
                </a:lnTo>
                <a:close/>
                <a:moveTo>
                  <a:pt x="2388695" y="2610895"/>
                </a:moveTo>
                <a:lnTo>
                  <a:pt x="1917746" y="3081837"/>
                </a:lnTo>
                <a:lnTo>
                  <a:pt x="2387125" y="3551209"/>
                </a:lnTo>
                <a:lnTo>
                  <a:pt x="2446819" y="3551209"/>
                </a:lnTo>
                <a:lnTo>
                  <a:pt x="2916188" y="3081838"/>
                </a:lnTo>
                <a:lnTo>
                  <a:pt x="2445246" y="2610895"/>
                </a:lnTo>
                <a:close/>
                <a:moveTo>
                  <a:pt x="1338007" y="2610895"/>
                </a:moveTo>
                <a:lnTo>
                  <a:pt x="867066" y="3081838"/>
                </a:lnTo>
                <a:lnTo>
                  <a:pt x="1336436" y="3551209"/>
                </a:lnTo>
                <a:lnTo>
                  <a:pt x="1396132" y="3551209"/>
                </a:lnTo>
                <a:lnTo>
                  <a:pt x="1865502" y="3081837"/>
                </a:lnTo>
                <a:lnTo>
                  <a:pt x="1394561" y="2610895"/>
                </a:lnTo>
                <a:close/>
                <a:moveTo>
                  <a:pt x="11291841" y="2500070"/>
                </a:moveTo>
                <a:lnTo>
                  <a:pt x="11402666" y="2500070"/>
                </a:lnTo>
                <a:lnTo>
                  <a:pt x="11402666" y="2610895"/>
                </a:lnTo>
                <a:lnTo>
                  <a:pt x="11291841" y="2610895"/>
                </a:lnTo>
                <a:close/>
                <a:moveTo>
                  <a:pt x="10241033" y="2500070"/>
                </a:moveTo>
                <a:lnTo>
                  <a:pt x="10351858" y="2500070"/>
                </a:lnTo>
                <a:lnTo>
                  <a:pt x="10351858" y="2610895"/>
                </a:lnTo>
                <a:lnTo>
                  <a:pt x="10241033" y="2610895"/>
                </a:lnTo>
                <a:close/>
                <a:moveTo>
                  <a:pt x="9190225" y="2500070"/>
                </a:moveTo>
                <a:lnTo>
                  <a:pt x="9301050" y="2500070"/>
                </a:lnTo>
                <a:lnTo>
                  <a:pt x="9301050" y="2610895"/>
                </a:lnTo>
                <a:lnTo>
                  <a:pt x="9190225" y="2610895"/>
                </a:lnTo>
                <a:close/>
                <a:moveTo>
                  <a:pt x="8139417" y="2500070"/>
                </a:moveTo>
                <a:lnTo>
                  <a:pt x="8250242" y="2500070"/>
                </a:lnTo>
                <a:lnTo>
                  <a:pt x="8250242" y="2610895"/>
                </a:lnTo>
                <a:lnTo>
                  <a:pt x="8139417" y="2610895"/>
                </a:lnTo>
                <a:close/>
                <a:moveTo>
                  <a:pt x="7088609" y="2500070"/>
                </a:moveTo>
                <a:lnTo>
                  <a:pt x="7199434" y="2500070"/>
                </a:lnTo>
                <a:lnTo>
                  <a:pt x="7199434" y="2610895"/>
                </a:lnTo>
                <a:lnTo>
                  <a:pt x="7088609" y="2610895"/>
                </a:lnTo>
                <a:close/>
                <a:moveTo>
                  <a:pt x="6037801" y="2500070"/>
                </a:moveTo>
                <a:lnTo>
                  <a:pt x="6148626" y="2500070"/>
                </a:lnTo>
                <a:lnTo>
                  <a:pt x="6148626" y="2610895"/>
                </a:lnTo>
                <a:lnTo>
                  <a:pt x="6037801" y="2610895"/>
                </a:lnTo>
                <a:close/>
                <a:moveTo>
                  <a:pt x="4987000" y="2500070"/>
                </a:moveTo>
                <a:lnTo>
                  <a:pt x="5097829" y="2500070"/>
                </a:lnTo>
                <a:lnTo>
                  <a:pt x="5097829" y="2610895"/>
                </a:lnTo>
                <a:lnTo>
                  <a:pt x="4987000" y="2610895"/>
                </a:lnTo>
                <a:close/>
                <a:moveTo>
                  <a:pt x="3936200" y="2500070"/>
                </a:moveTo>
                <a:lnTo>
                  <a:pt x="4047024" y="2500070"/>
                </a:lnTo>
                <a:lnTo>
                  <a:pt x="4047024" y="2610895"/>
                </a:lnTo>
                <a:lnTo>
                  <a:pt x="3936200" y="2610895"/>
                </a:lnTo>
                <a:close/>
                <a:moveTo>
                  <a:pt x="2885393" y="2500070"/>
                </a:moveTo>
                <a:lnTo>
                  <a:pt x="2996218" y="2500070"/>
                </a:lnTo>
                <a:lnTo>
                  <a:pt x="2996218" y="2610895"/>
                </a:lnTo>
                <a:lnTo>
                  <a:pt x="2885393" y="2610895"/>
                </a:lnTo>
                <a:close/>
                <a:moveTo>
                  <a:pt x="1834583" y="2500070"/>
                </a:moveTo>
                <a:lnTo>
                  <a:pt x="1945408" y="2500070"/>
                </a:lnTo>
                <a:lnTo>
                  <a:pt x="1945408" y="2610895"/>
                </a:lnTo>
                <a:lnTo>
                  <a:pt x="1834583" y="2610895"/>
                </a:lnTo>
                <a:close/>
                <a:moveTo>
                  <a:pt x="783777" y="2500070"/>
                </a:moveTo>
                <a:lnTo>
                  <a:pt x="894602" y="2500070"/>
                </a:lnTo>
                <a:lnTo>
                  <a:pt x="894602" y="2610895"/>
                </a:lnTo>
                <a:lnTo>
                  <a:pt x="783777" y="2610895"/>
                </a:lnTo>
                <a:close/>
                <a:moveTo>
                  <a:pt x="1891623" y="2057291"/>
                </a:moveTo>
                <a:lnTo>
                  <a:pt x="1420005" y="2528898"/>
                </a:lnTo>
                <a:lnTo>
                  <a:pt x="1420005" y="2584095"/>
                </a:lnTo>
                <a:lnTo>
                  <a:pt x="1891624" y="3055715"/>
                </a:lnTo>
                <a:lnTo>
                  <a:pt x="2359991" y="2587356"/>
                </a:lnTo>
                <a:lnTo>
                  <a:pt x="2359991" y="2525640"/>
                </a:lnTo>
                <a:close/>
                <a:moveTo>
                  <a:pt x="2942310" y="2057291"/>
                </a:moveTo>
                <a:lnTo>
                  <a:pt x="2470816" y="2528774"/>
                </a:lnTo>
                <a:lnTo>
                  <a:pt x="2470816" y="2584221"/>
                </a:lnTo>
                <a:lnTo>
                  <a:pt x="2942310" y="3055716"/>
                </a:lnTo>
                <a:lnTo>
                  <a:pt x="3410799" y="2587229"/>
                </a:lnTo>
                <a:lnTo>
                  <a:pt x="3410799" y="2525765"/>
                </a:lnTo>
                <a:close/>
                <a:moveTo>
                  <a:pt x="3992986" y="2057290"/>
                </a:moveTo>
                <a:lnTo>
                  <a:pt x="3521627" y="2528649"/>
                </a:lnTo>
                <a:lnTo>
                  <a:pt x="3521627" y="2584345"/>
                </a:lnTo>
                <a:lnTo>
                  <a:pt x="3992986" y="3055715"/>
                </a:lnTo>
                <a:lnTo>
                  <a:pt x="4461596" y="2587094"/>
                </a:lnTo>
                <a:lnTo>
                  <a:pt x="4461596" y="2525899"/>
                </a:lnTo>
                <a:close/>
                <a:moveTo>
                  <a:pt x="840944" y="2057289"/>
                </a:moveTo>
                <a:lnTo>
                  <a:pt x="369198" y="2529024"/>
                </a:lnTo>
                <a:lnTo>
                  <a:pt x="369198" y="2583969"/>
                </a:lnTo>
                <a:lnTo>
                  <a:pt x="840944" y="3055716"/>
                </a:lnTo>
                <a:lnTo>
                  <a:pt x="1309180" y="2587479"/>
                </a:lnTo>
                <a:lnTo>
                  <a:pt x="1309180" y="2525514"/>
                </a:lnTo>
                <a:close/>
                <a:moveTo>
                  <a:pt x="7145007" y="2057289"/>
                </a:moveTo>
                <a:lnTo>
                  <a:pt x="6674030" y="2528255"/>
                </a:lnTo>
                <a:lnTo>
                  <a:pt x="6674030" y="2584733"/>
                </a:lnTo>
                <a:lnTo>
                  <a:pt x="7145010" y="3055713"/>
                </a:lnTo>
                <a:lnTo>
                  <a:pt x="7614013" y="2586710"/>
                </a:lnTo>
                <a:lnTo>
                  <a:pt x="7614013" y="2526283"/>
                </a:lnTo>
                <a:close/>
                <a:moveTo>
                  <a:pt x="5043664" y="2057289"/>
                </a:moveTo>
                <a:lnTo>
                  <a:pt x="4572421" y="2528513"/>
                </a:lnTo>
                <a:lnTo>
                  <a:pt x="4572421" y="2584480"/>
                </a:lnTo>
                <a:lnTo>
                  <a:pt x="5043664" y="3055715"/>
                </a:lnTo>
                <a:lnTo>
                  <a:pt x="5512404" y="2586968"/>
                </a:lnTo>
                <a:lnTo>
                  <a:pt x="5512404" y="2526024"/>
                </a:lnTo>
                <a:close/>
                <a:moveTo>
                  <a:pt x="10297053" y="2057288"/>
                </a:moveTo>
                <a:lnTo>
                  <a:pt x="9826454" y="2527875"/>
                </a:lnTo>
                <a:lnTo>
                  <a:pt x="9826454" y="2585115"/>
                </a:lnTo>
                <a:lnTo>
                  <a:pt x="10297052" y="3055713"/>
                </a:lnTo>
                <a:lnTo>
                  <a:pt x="10766437" y="2586328"/>
                </a:lnTo>
                <a:lnTo>
                  <a:pt x="10766437" y="2526660"/>
                </a:lnTo>
                <a:close/>
                <a:moveTo>
                  <a:pt x="9246373" y="2057288"/>
                </a:moveTo>
                <a:lnTo>
                  <a:pt x="8775646" y="2528002"/>
                </a:lnTo>
                <a:lnTo>
                  <a:pt x="8775646" y="2584986"/>
                </a:lnTo>
                <a:lnTo>
                  <a:pt x="9246373" y="3055713"/>
                </a:lnTo>
                <a:lnTo>
                  <a:pt x="9715629" y="2586457"/>
                </a:lnTo>
                <a:lnTo>
                  <a:pt x="9715629" y="2526532"/>
                </a:lnTo>
                <a:close/>
                <a:moveTo>
                  <a:pt x="8195690" y="2057288"/>
                </a:moveTo>
                <a:lnTo>
                  <a:pt x="7724838" y="2528128"/>
                </a:lnTo>
                <a:lnTo>
                  <a:pt x="7724838" y="2584864"/>
                </a:lnTo>
                <a:lnTo>
                  <a:pt x="8195689" y="3055714"/>
                </a:lnTo>
                <a:lnTo>
                  <a:pt x="8664821" y="2586582"/>
                </a:lnTo>
                <a:lnTo>
                  <a:pt x="8664821" y="2526406"/>
                </a:lnTo>
                <a:close/>
                <a:moveTo>
                  <a:pt x="6094328" y="2057287"/>
                </a:moveTo>
                <a:lnTo>
                  <a:pt x="5623228" y="2528386"/>
                </a:lnTo>
                <a:lnTo>
                  <a:pt x="5623228" y="2584606"/>
                </a:lnTo>
                <a:lnTo>
                  <a:pt x="6094325" y="3055714"/>
                </a:lnTo>
                <a:lnTo>
                  <a:pt x="6563205" y="2586835"/>
                </a:lnTo>
                <a:lnTo>
                  <a:pt x="6563205" y="2526153"/>
                </a:lnTo>
                <a:close/>
                <a:moveTo>
                  <a:pt x="11347736" y="2057286"/>
                </a:moveTo>
                <a:lnTo>
                  <a:pt x="10877262" y="2527747"/>
                </a:lnTo>
                <a:lnTo>
                  <a:pt x="10877262" y="2585241"/>
                </a:lnTo>
                <a:lnTo>
                  <a:pt x="11347734" y="3055713"/>
                </a:lnTo>
                <a:lnTo>
                  <a:pt x="11817249" y="2586199"/>
                </a:lnTo>
                <a:lnTo>
                  <a:pt x="11817249" y="2526787"/>
                </a:lnTo>
                <a:close/>
                <a:moveTo>
                  <a:pt x="258363" y="1973449"/>
                </a:moveTo>
                <a:lnTo>
                  <a:pt x="369188" y="1973449"/>
                </a:lnTo>
                <a:lnTo>
                  <a:pt x="369188" y="2084274"/>
                </a:lnTo>
                <a:lnTo>
                  <a:pt x="258363" y="2084274"/>
                </a:lnTo>
                <a:close/>
                <a:moveTo>
                  <a:pt x="2359980" y="1973449"/>
                </a:moveTo>
                <a:lnTo>
                  <a:pt x="2470805" y="1973449"/>
                </a:lnTo>
                <a:lnTo>
                  <a:pt x="2470805" y="2084274"/>
                </a:lnTo>
                <a:lnTo>
                  <a:pt x="2359980" y="2084274"/>
                </a:lnTo>
                <a:close/>
                <a:moveTo>
                  <a:pt x="1309171" y="1973449"/>
                </a:moveTo>
                <a:lnTo>
                  <a:pt x="1419995" y="1973449"/>
                </a:lnTo>
                <a:lnTo>
                  <a:pt x="1419995" y="2084274"/>
                </a:lnTo>
                <a:lnTo>
                  <a:pt x="1309171" y="2084274"/>
                </a:lnTo>
                <a:close/>
                <a:moveTo>
                  <a:pt x="4461591" y="1973448"/>
                </a:moveTo>
                <a:lnTo>
                  <a:pt x="4572416" y="1973448"/>
                </a:lnTo>
                <a:lnTo>
                  <a:pt x="4572416" y="2084273"/>
                </a:lnTo>
                <a:lnTo>
                  <a:pt x="4461591" y="2084273"/>
                </a:lnTo>
                <a:close/>
                <a:moveTo>
                  <a:pt x="3410788" y="1973448"/>
                </a:moveTo>
                <a:lnTo>
                  <a:pt x="3521614" y="1973448"/>
                </a:lnTo>
                <a:lnTo>
                  <a:pt x="3521614" y="2084273"/>
                </a:lnTo>
                <a:lnTo>
                  <a:pt x="3410788" y="2084273"/>
                </a:lnTo>
                <a:close/>
                <a:moveTo>
                  <a:pt x="6563205" y="1973448"/>
                </a:moveTo>
                <a:lnTo>
                  <a:pt x="6674030" y="1973448"/>
                </a:lnTo>
                <a:lnTo>
                  <a:pt x="6674030" y="2084273"/>
                </a:lnTo>
                <a:lnTo>
                  <a:pt x="6563205" y="2084273"/>
                </a:lnTo>
                <a:close/>
                <a:moveTo>
                  <a:pt x="5512399" y="1973448"/>
                </a:moveTo>
                <a:lnTo>
                  <a:pt x="5623224" y="1973448"/>
                </a:lnTo>
                <a:lnTo>
                  <a:pt x="5623224" y="2084273"/>
                </a:lnTo>
                <a:lnTo>
                  <a:pt x="5512399" y="2084273"/>
                </a:lnTo>
                <a:close/>
                <a:moveTo>
                  <a:pt x="7614013" y="1973448"/>
                </a:moveTo>
                <a:lnTo>
                  <a:pt x="7724838" y="1973448"/>
                </a:lnTo>
                <a:lnTo>
                  <a:pt x="7724838" y="2084273"/>
                </a:lnTo>
                <a:lnTo>
                  <a:pt x="7614013" y="2084273"/>
                </a:lnTo>
                <a:close/>
                <a:moveTo>
                  <a:pt x="9715629" y="1973448"/>
                </a:moveTo>
                <a:lnTo>
                  <a:pt x="9826454" y="1973448"/>
                </a:lnTo>
                <a:lnTo>
                  <a:pt x="9826454" y="2084273"/>
                </a:lnTo>
                <a:lnTo>
                  <a:pt x="9715629" y="2084273"/>
                </a:lnTo>
                <a:close/>
                <a:moveTo>
                  <a:pt x="8664821" y="1973448"/>
                </a:moveTo>
                <a:lnTo>
                  <a:pt x="8775646" y="1973448"/>
                </a:lnTo>
                <a:lnTo>
                  <a:pt x="8775646" y="2084273"/>
                </a:lnTo>
                <a:lnTo>
                  <a:pt x="8664821" y="2084273"/>
                </a:lnTo>
                <a:close/>
                <a:moveTo>
                  <a:pt x="11817249" y="1973448"/>
                </a:moveTo>
                <a:lnTo>
                  <a:pt x="11928074" y="1973448"/>
                </a:lnTo>
                <a:lnTo>
                  <a:pt x="11928074" y="2084273"/>
                </a:lnTo>
                <a:lnTo>
                  <a:pt x="11817249" y="2084273"/>
                </a:lnTo>
                <a:close/>
                <a:moveTo>
                  <a:pt x="10766437" y="1973448"/>
                </a:moveTo>
                <a:lnTo>
                  <a:pt x="10877262" y="1973448"/>
                </a:lnTo>
                <a:lnTo>
                  <a:pt x="10877262" y="2084273"/>
                </a:lnTo>
                <a:lnTo>
                  <a:pt x="10766437" y="2084273"/>
                </a:lnTo>
                <a:close/>
                <a:moveTo>
                  <a:pt x="3441643" y="1557959"/>
                </a:moveTo>
                <a:lnTo>
                  <a:pt x="2968431" y="2031169"/>
                </a:lnTo>
                <a:lnTo>
                  <a:pt x="3437348" y="2500070"/>
                </a:lnTo>
                <a:lnTo>
                  <a:pt x="3497959" y="2500070"/>
                </a:lnTo>
                <a:lnTo>
                  <a:pt x="3966865" y="2031168"/>
                </a:lnTo>
                <a:lnTo>
                  <a:pt x="3493665" y="1557959"/>
                </a:lnTo>
                <a:close/>
                <a:moveTo>
                  <a:pt x="2390961" y="1557959"/>
                </a:moveTo>
                <a:lnTo>
                  <a:pt x="1917745" y="2031169"/>
                </a:lnTo>
                <a:lnTo>
                  <a:pt x="2386665" y="2500070"/>
                </a:lnTo>
                <a:lnTo>
                  <a:pt x="2447277" y="2500070"/>
                </a:lnTo>
                <a:lnTo>
                  <a:pt x="2916189" y="2031169"/>
                </a:lnTo>
                <a:lnTo>
                  <a:pt x="2442980" y="1557959"/>
                </a:lnTo>
                <a:close/>
                <a:moveTo>
                  <a:pt x="1340273" y="1557959"/>
                </a:moveTo>
                <a:lnTo>
                  <a:pt x="867066" y="2031167"/>
                </a:lnTo>
                <a:lnTo>
                  <a:pt x="1335980" y="2500070"/>
                </a:lnTo>
                <a:lnTo>
                  <a:pt x="1396589" y="2500070"/>
                </a:lnTo>
                <a:lnTo>
                  <a:pt x="1865501" y="2031169"/>
                </a:lnTo>
                <a:lnTo>
                  <a:pt x="1392293" y="1557959"/>
                </a:lnTo>
                <a:close/>
                <a:moveTo>
                  <a:pt x="5542986" y="1557958"/>
                </a:moveTo>
                <a:lnTo>
                  <a:pt x="5069790" y="2031167"/>
                </a:lnTo>
                <a:lnTo>
                  <a:pt x="5538694" y="2500070"/>
                </a:lnTo>
                <a:lnTo>
                  <a:pt x="5599302" y="2500070"/>
                </a:lnTo>
                <a:lnTo>
                  <a:pt x="6068206" y="2031166"/>
                </a:lnTo>
                <a:lnTo>
                  <a:pt x="5595011" y="1557958"/>
                </a:lnTo>
                <a:close/>
                <a:moveTo>
                  <a:pt x="4492305" y="1557958"/>
                </a:moveTo>
                <a:lnTo>
                  <a:pt x="4019109" y="2031168"/>
                </a:lnTo>
                <a:lnTo>
                  <a:pt x="4488010" y="2500070"/>
                </a:lnTo>
                <a:lnTo>
                  <a:pt x="4548620" y="2500070"/>
                </a:lnTo>
                <a:lnTo>
                  <a:pt x="5017539" y="2031167"/>
                </a:lnTo>
                <a:lnTo>
                  <a:pt x="4544326" y="1557958"/>
                </a:lnTo>
                <a:close/>
                <a:moveTo>
                  <a:pt x="7644337" y="1557958"/>
                </a:moveTo>
                <a:lnTo>
                  <a:pt x="7171129" y="2031167"/>
                </a:lnTo>
                <a:lnTo>
                  <a:pt x="7640044" y="2500070"/>
                </a:lnTo>
                <a:lnTo>
                  <a:pt x="7700653" y="2500070"/>
                </a:lnTo>
                <a:lnTo>
                  <a:pt x="8169569" y="2031167"/>
                </a:lnTo>
                <a:lnTo>
                  <a:pt x="7696361" y="1557958"/>
                </a:lnTo>
                <a:close/>
                <a:moveTo>
                  <a:pt x="6593656" y="1557958"/>
                </a:moveTo>
                <a:lnTo>
                  <a:pt x="6120450" y="2031165"/>
                </a:lnTo>
                <a:lnTo>
                  <a:pt x="6589366" y="2500070"/>
                </a:lnTo>
                <a:lnTo>
                  <a:pt x="6649970" y="2500070"/>
                </a:lnTo>
                <a:lnTo>
                  <a:pt x="7118885" y="2031167"/>
                </a:lnTo>
                <a:lnTo>
                  <a:pt x="6645676" y="1557958"/>
                </a:lnTo>
                <a:close/>
                <a:moveTo>
                  <a:pt x="9745703" y="1557958"/>
                </a:moveTo>
                <a:lnTo>
                  <a:pt x="9272494" y="2031167"/>
                </a:lnTo>
                <a:lnTo>
                  <a:pt x="9741408" y="2500070"/>
                </a:lnTo>
                <a:lnTo>
                  <a:pt x="9802016" y="2500070"/>
                </a:lnTo>
                <a:lnTo>
                  <a:pt x="10270931" y="2031167"/>
                </a:lnTo>
                <a:lnTo>
                  <a:pt x="9797723" y="1557958"/>
                </a:lnTo>
                <a:close/>
                <a:moveTo>
                  <a:pt x="8695019" y="1557958"/>
                </a:moveTo>
                <a:lnTo>
                  <a:pt x="8221812" y="2031166"/>
                </a:lnTo>
                <a:lnTo>
                  <a:pt x="8690730" y="2500070"/>
                </a:lnTo>
                <a:lnTo>
                  <a:pt x="8751334" y="2500070"/>
                </a:lnTo>
                <a:lnTo>
                  <a:pt x="9220250" y="2031166"/>
                </a:lnTo>
                <a:lnTo>
                  <a:pt x="8747043" y="1557958"/>
                </a:lnTo>
                <a:close/>
                <a:moveTo>
                  <a:pt x="10796383" y="1557958"/>
                </a:moveTo>
                <a:lnTo>
                  <a:pt x="10323175" y="2031166"/>
                </a:lnTo>
                <a:lnTo>
                  <a:pt x="10792091" y="2500070"/>
                </a:lnTo>
                <a:lnTo>
                  <a:pt x="10852696" y="2500070"/>
                </a:lnTo>
                <a:lnTo>
                  <a:pt x="11321614" y="2031164"/>
                </a:lnTo>
                <a:lnTo>
                  <a:pt x="10848409" y="1557958"/>
                </a:lnTo>
                <a:close/>
                <a:moveTo>
                  <a:pt x="783781" y="1447135"/>
                </a:moveTo>
                <a:lnTo>
                  <a:pt x="894606" y="1447135"/>
                </a:lnTo>
                <a:lnTo>
                  <a:pt x="894606" y="1557959"/>
                </a:lnTo>
                <a:lnTo>
                  <a:pt x="783781" y="1557959"/>
                </a:lnTo>
                <a:close/>
                <a:moveTo>
                  <a:pt x="1834586" y="1447134"/>
                </a:moveTo>
                <a:lnTo>
                  <a:pt x="1945411" y="1447134"/>
                </a:lnTo>
                <a:lnTo>
                  <a:pt x="1945411" y="1557959"/>
                </a:lnTo>
                <a:lnTo>
                  <a:pt x="1834586" y="1557959"/>
                </a:lnTo>
                <a:close/>
                <a:moveTo>
                  <a:pt x="4987002" y="1447134"/>
                </a:moveTo>
                <a:lnTo>
                  <a:pt x="5097832" y="1447134"/>
                </a:lnTo>
                <a:lnTo>
                  <a:pt x="5097832" y="1557958"/>
                </a:lnTo>
                <a:lnTo>
                  <a:pt x="4987002" y="1557958"/>
                </a:lnTo>
                <a:close/>
                <a:moveTo>
                  <a:pt x="3936204" y="1447134"/>
                </a:moveTo>
                <a:lnTo>
                  <a:pt x="4047028" y="1447134"/>
                </a:lnTo>
                <a:lnTo>
                  <a:pt x="4047028" y="1557959"/>
                </a:lnTo>
                <a:lnTo>
                  <a:pt x="3936204" y="1557959"/>
                </a:lnTo>
                <a:close/>
                <a:moveTo>
                  <a:pt x="2885398" y="1447134"/>
                </a:moveTo>
                <a:lnTo>
                  <a:pt x="2996224" y="1447134"/>
                </a:lnTo>
                <a:lnTo>
                  <a:pt x="2996224" y="1557959"/>
                </a:lnTo>
                <a:lnTo>
                  <a:pt x="2885398" y="1557959"/>
                </a:lnTo>
                <a:close/>
                <a:moveTo>
                  <a:pt x="6037801" y="1447133"/>
                </a:moveTo>
                <a:lnTo>
                  <a:pt x="6148626" y="1447133"/>
                </a:lnTo>
                <a:lnTo>
                  <a:pt x="6148626" y="1557958"/>
                </a:lnTo>
                <a:lnTo>
                  <a:pt x="6037801" y="1557958"/>
                </a:lnTo>
                <a:close/>
                <a:moveTo>
                  <a:pt x="9190225" y="1447133"/>
                </a:moveTo>
                <a:lnTo>
                  <a:pt x="9301050" y="1447133"/>
                </a:lnTo>
                <a:lnTo>
                  <a:pt x="9301050" y="1557958"/>
                </a:lnTo>
                <a:lnTo>
                  <a:pt x="9190225" y="1557958"/>
                </a:lnTo>
                <a:close/>
                <a:moveTo>
                  <a:pt x="8139417" y="1447133"/>
                </a:moveTo>
                <a:lnTo>
                  <a:pt x="8250242" y="1447133"/>
                </a:lnTo>
                <a:lnTo>
                  <a:pt x="8250242" y="1557958"/>
                </a:lnTo>
                <a:lnTo>
                  <a:pt x="8139417" y="1557958"/>
                </a:lnTo>
                <a:close/>
                <a:moveTo>
                  <a:pt x="7088609" y="1447133"/>
                </a:moveTo>
                <a:lnTo>
                  <a:pt x="7199434" y="1447133"/>
                </a:lnTo>
                <a:lnTo>
                  <a:pt x="7199434" y="1557958"/>
                </a:lnTo>
                <a:lnTo>
                  <a:pt x="7088609" y="1557958"/>
                </a:lnTo>
                <a:close/>
                <a:moveTo>
                  <a:pt x="10241033" y="1447133"/>
                </a:moveTo>
                <a:lnTo>
                  <a:pt x="10351858" y="1447133"/>
                </a:lnTo>
                <a:lnTo>
                  <a:pt x="10351858" y="1557957"/>
                </a:lnTo>
                <a:lnTo>
                  <a:pt x="10241033" y="1557957"/>
                </a:lnTo>
                <a:close/>
                <a:moveTo>
                  <a:pt x="11291841" y="1447133"/>
                </a:moveTo>
                <a:lnTo>
                  <a:pt x="11402666" y="1447133"/>
                </a:lnTo>
                <a:lnTo>
                  <a:pt x="11402666" y="1557957"/>
                </a:lnTo>
                <a:lnTo>
                  <a:pt x="11291841" y="1557957"/>
                </a:lnTo>
                <a:close/>
                <a:moveTo>
                  <a:pt x="2942310" y="1006607"/>
                </a:moveTo>
                <a:lnTo>
                  <a:pt x="2470820" y="1478100"/>
                </a:lnTo>
                <a:lnTo>
                  <a:pt x="2470820" y="1533556"/>
                </a:lnTo>
                <a:lnTo>
                  <a:pt x="2942310" y="2005047"/>
                </a:lnTo>
                <a:lnTo>
                  <a:pt x="3410804" y="1536556"/>
                </a:lnTo>
                <a:lnTo>
                  <a:pt x="3410804" y="1475099"/>
                </a:lnTo>
                <a:close/>
                <a:moveTo>
                  <a:pt x="1891623" y="1006607"/>
                </a:moveTo>
                <a:lnTo>
                  <a:pt x="1420008" y="1478224"/>
                </a:lnTo>
                <a:lnTo>
                  <a:pt x="1420008" y="1533431"/>
                </a:lnTo>
                <a:lnTo>
                  <a:pt x="1891623" y="2005047"/>
                </a:lnTo>
                <a:lnTo>
                  <a:pt x="2359996" y="1536681"/>
                </a:lnTo>
                <a:lnTo>
                  <a:pt x="2359996" y="1474975"/>
                </a:lnTo>
                <a:close/>
                <a:moveTo>
                  <a:pt x="840943" y="1006607"/>
                </a:moveTo>
                <a:lnTo>
                  <a:pt x="369202" y="1478351"/>
                </a:lnTo>
                <a:lnTo>
                  <a:pt x="369202" y="1533303"/>
                </a:lnTo>
                <a:lnTo>
                  <a:pt x="840944" y="2005046"/>
                </a:lnTo>
                <a:lnTo>
                  <a:pt x="1309184" y="1536806"/>
                </a:lnTo>
                <a:lnTo>
                  <a:pt x="1309184" y="1474850"/>
                </a:lnTo>
                <a:close/>
                <a:moveTo>
                  <a:pt x="3992987" y="1006606"/>
                </a:moveTo>
                <a:lnTo>
                  <a:pt x="3521631" y="1477974"/>
                </a:lnTo>
                <a:lnTo>
                  <a:pt x="3521631" y="1533680"/>
                </a:lnTo>
                <a:lnTo>
                  <a:pt x="3992986" y="2005046"/>
                </a:lnTo>
                <a:lnTo>
                  <a:pt x="4461598" y="1536423"/>
                </a:lnTo>
                <a:lnTo>
                  <a:pt x="4461598" y="1475230"/>
                </a:lnTo>
                <a:close/>
                <a:moveTo>
                  <a:pt x="6094326" y="1006605"/>
                </a:moveTo>
                <a:lnTo>
                  <a:pt x="5623230" y="1477714"/>
                </a:lnTo>
                <a:lnTo>
                  <a:pt x="5623230" y="1533934"/>
                </a:lnTo>
                <a:lnTo>
                  <a:pt x="6094328" y="2005044"/>
                </a:lnTo>
                <a:lnTo>
                  <a:pt x="6563205" y="1536166"/>
                </a:lnTo>
                <a:lnTo>
                  <a:pt x="6563205" y="1475487"/>
                </a:lnTo>
                <a:close/>
                <a:moveTo>
                  <a:pt x="9246371" y="1006604"/>
                </a:moveTo>
                <a:lnTo>
                  <a:pt x="8775646" y="1477332"/>
                </a:lnTo>
                <a:lnTo>
                  <a:pt x="8775646" y="1534319"/>
                </a:lnTo>
                <a:lnTo>
                  <a:pt x="9246371" y="2005045"/>
                </a:lnTo>
                <a:lnTo>
                  <a:pt x="9715629" y="1535786"/>
                </a:lnTo>
                <a:lnTo>
                  <a:pt x="9715629" y="1475864"/>
                </a:lnTo>
                <a:close/>
                <a:moveTo>
                  <a:pt x="5043669" y="1006604"/>
                </a:moveTo>
                <a:lnTo>
                  <a:pt x="4572422" y="1477843"/>
                </a:lnTo>
                <a:lnTo>
                  <a:pt x="4572422" y="1533811"/>
                </a:lnTo>
                <a:lnTo>
                  <a:pt x="5043664" y="2005045"/>
                </a:lnTo>
                <a:lnTo>
                  <a:pt x="5512407" y="1536296"/>
                </a:lnTo>
                <a:lnTo>
                  <a:pt x="5512407" y="1475351"/>
                </a:lnTo>
                <a:close/>
                <a:moveTo>
                  <a:pt x="11347735" y="1006604"/>
                </a:moveTo>
                <a:lnTo>
                  <a:pt x="10877262" y="1477079"/>
                </a:lnTo>
                <a:lnTo>
                  <a:pt x="10877262" y="1534567"/>
                </a:lnTo>
                <a:lnTo>
                  <a:pt x="11347736" y="2005041"/>
                </a:lnTo>
                <a:lnTo>
                  <a:pt x="11817249" y="1535528"/>
                </a:lnTo>
                <a:lnTo>
                  <a:pt x="11817249" y="1476120"/>
                </a:lnTo>
                <a:close/>
                <a:moveTo>
                  <a:pt x="8195690" y="1006604"/>
                </a:moveTo>
                <a:lnTo>
                  <a:pt x="7724838" y="1477458"/>
                </a:lnTo>
                <a:lnTo>
                  <a:pt x="7724838" y="1534191"/>
                </a:lnTo>
                <a:lnTo>
                  <a:pt x="8195691" y="2005044"/>
                </a:lnTo>
                <a:lnTo>
                  <a:pt x="8664821" y="1535914"/>
                </a:lnTo>
                <a:lnTo>
                  <a:pt x="8664821" y="1475736"/>
                </a:lnTo>
                <a:close/>
                <a:moveTo>
                  <a:pt x="7145009" y="1006604"/>
                </a:moveTo>
                <a:lnTo>
                  <a:pt x="6674030" y="1477584"/>
                </a:lnTo>
                <a:lnTo>
                  <a:pt x="6674030" y="1534069"/>
                </a:lnTo>
                <a:lnTo>
                  <a:pt x="7145007" y="2005046"/>
                </a:lnTo>
                <a:lnTo>
                  <a:pt x="7614013" y="1536039"/>
                </a:lnTo>
                <a:lnTo>
                  <a:pt x="7614013" y="1475610"/>
                </a:lnTo>
                <a:close/>
                <a:moveTo>
                  <a:pt x="10297056" y="1006603"/>
                </a:moveTo>
                <a:lnTo>
                  <a:pt x="9826454" y="1477207"/>
                </a:lnTo>
                <a:lnTo>
                  <a:pt x="9826454" y="1534445"/>
                </a:lnTo>
                <a:lnTo>
                  <a:pt x="10297053" y="2005045"/>
                </a:lnTo>
                <a:lnTo>
                  <a:pt x="10766437" y="1535660"/>
                </a:lnTo>
                <a:lnTo>
                  <a:pt x="10766437" y="1475986"/>
                </a:lnTo>
                <a:close/>
                <a:moveTo>
                  <a:pt x="258361" y="922634"/>
                </a:moveTo>
                <a:lnTo>
                  <a:pt x="369186" y="922634"/>
                </a:lnTo>
                <a:lnTo>
                  <a:pt x="369186" y="1033459"/>
                </a:lnTo>
                <a:lnTo>
                  <a:pt x="258361" y="1033459"/>
                </a:lnTo>
                <a:close/>
                <a:moveTo>
                  <a:pt x="2359977" y="922633"/>
                </a:moveTo>
                <a:lnTo>
                  <a:pt x="2470802" y="922633"/>
                </a:lnTo>
                <a:lnTo>
                  <a:pt x="2470802" y="1033458"/>
                </a:lnTo>
                <a:lnTo>
                  <a:pt x="2359977" y="1033458"/>
                </a:lnTo>
                <a:close/>
                <a:moveTo>
                  <a:pt x="1309169" y="922633"/>
                </a:moveTo>
                <a:lnTo>
                  <a:pt x="1419993" y="922633"/>
                </a:lnTo>
                <a:lnTo>
                  <a:pt x="1419993" y="1033458"/>
                </a:lnTo>
                <a:lnTo>
                  <a:pt x="1309169" y="1033458"/>
                </a:lnTo>
                <a:close/>
                <a:moveTo>
                  <a:pt x="5512398" y="922633"/>
                </a:moveTo>
                <a:lnTo>
                  <a:pt x="5623223" y="922633"/>
                </a:lnTo>
                <a:lnTo>
                  <a:pt x="5623223" y="1033458"/>
                </a:lnTo>
                <a:lnTo>
                  <a:pt x="5512398" y="1033458"/>
                </a:lnTo>
                <a:close/>
                <a:moveTo>
                  <a:pt x="4461591" y="922633"/>
                </a:moveTo>
                <a:lnTo>
                  <a:pt x="4572415" y="922633"/>
                </a:lnTo>
                <a:lnTo>
                  <a:pt x="4572415" y="1033458"/>
                </a:lnTo>
                <a:lnTo>
                  <a:pt x="4461591" y="1033458"/>
                </a:lnTo>
                <a:close/>
                <a:moveTo>
                  <a:pt x="3410785" y="922633"/>
                </a:moveTo>
                <a:lnTo>
                  <a:pt x="3521610" y="922633"/>
                </a:lnTo>
                <a:lnTo>
                  <a:pt x="3521610" y="1033458"/>
                </a:lnTo>
                <a:lnTo>
                  <a:pt x="3410785" y="1033458"/>
                </a:lnTo>
                <a:close/>
                <a:moveTo>
                  <a:pt x="7614013" y="922633"/>
                </a:moveTo>
                <a:lnTo>
                  <a:pt x="7724838" y="922633"/>
                </a:lnTo>
                <a:lnTo>
                  <a:pt x="7724838" y="1033458"/>
                </a:lnTo>
                <a:lnTo>
                  <a:pt x="7614013" y="1033458"/>
                </a:lnTo>
                <a:close/>
                <a:moveTo>
                  <a:pt x="6563205" y="922633"/>
                </a:moveTo>
                <a:lnTo>
                  <a:pt x="6674030" y="922633"/>
                </a:lnTo>
                <a:lnTo>
                  <a:pt x="6674030" y="1033458"/>
                </a:lnTo>
                <a:lnTo>
                  <a:pt x="6563205" y="1033458"/>
                </a:lnTo>
                <a:close/>
                <a:moveTo>
                  <a:pt x="10766437" y="922633"/>
                </a:moveTo>
                <a:lnTo>
                  <a:pt x="10877262" y="922633"/>
                </a:lnTo>
                <a:lnTo>
                  <a:pt x="10877262" y="1033458"/>
                </a:lnTo>
                <a:lnTo>
                  <a:pt x="10766437" y="1033458"/>
                </a:lnTo>
                <a:close/>
                <a:moveTo>
                  <a:pt x="9715629" y="922633"/>
                </a:moveTo>
                <a:lnTo>
                  <a:pt x="9826454" y="922633"/>
                </a:lnTo>
                <a:lnTo>
                  <a:pt x="9826454" y="1033458"/>
                </a:lnTo>
                <a:lnTo>
                  <a:pt x="9715629" y="1033458"/>
                </a:lnTo>
                <a:close/>
                <a:moveTo>
                  <a:pt x="8664821" y="922633"/>
                </a:moveTo>
                <a:lnTo>
                  <a:pt x="8775646" y="922633"/>
                </a:lnTo>
                <a:lnTo>
                  <a:pt x="8775646" y="1033458"/>
                </a:lnTo>
                <a:lnTo>
                  <a:pt x="8664821" y="1033458"/>
                </a:lnTo>
                <a:close/>
                <a:moveTo>
                  <a:pt x="11817249" y="922633"/>
                </a:moveTo>
                <a:lnTo>
                  <a:pt x="11928074" y="922633"/>
                </a:lnTo>
                <a:lnTo>
                  <a:pt x="11928074" y="1033458"/>
                </a:lnTo>
                <a:lnTo>
                  <a:pt x="11817249" y="1033458"/>
                </a:lnTo>
                <a:close/>
                <a:moveTo>
                  <a:pt x="1337485" y="510062"/>
                </a:moveTo>
                <a:lnTo>
                  <a:pt x="867065" y="980486"/>
                </a:lnTo>
                <a:lnTo>
                  <a:pt x="1333712" y="1447134"/>
                </a:lnTo>
                <a:lnTo>
                  <a:pt x="1398855" y="1447134"/>
                </a:lnTo>
                <a:lnTo>
                  <a:pt x="1865501" y="980486"/>
                </a:lnTo>
                <a:lnTo>
                  <a:pt x="1395081" y="510062"/>
                </a:lnTo>
                <a:close/>
                <a:moveTo>
                  <a:pt x="2388173" y="510062"/>
                </a:moveTo>
                <a:lnTo>
                  <a:pt x="1917745" y="980486"/>
                </a:lnTo>
                <a:lnTo>
                  <a:pt x="2384399" y="1447134"/>
                </a:lnTo>
                <a:lnTo>
                  <a:pt x="2449542" y="1447134"/>
                </a:lnTo>
                <a:lnTo>
                  <a:pt x="2916189" y="980486"/>
                </a:lnTo>
                <a:lnTo>
                  <a:pt x="2445767" y="510062"/>
                </a:lnTo>
                <a:close/>
                <a:moveTo>
                  <a:pt x="3438856" y="510062"/>
                </a:moveTo>
                <a:lnTo>
                  <a:pt x="2968432" y="980486"/>
                </a:lnTo>
                <a:lnTo>
                  <a:pt x="3435083" y="1447134"/>
                </a:lnTo>
                <a:lnTo>
                  <a:pt x="3500228" y="1447134"/>
                </a:lnTo>
                <a:lnTo>
                  <a:pt x="3966865" y="980485"/>
                </a:lnTo>
                <a:lnTo>
                  <a:pt x="3496454" y="510062"/>
                </a:lnTo>
                <a:close/>
                <a:moveTo>
                  <a:pt x="4489518" y="510062"/>
                </a:moveTo>
                <a:lnTo>
                  <a:pt x="4019109" y="980485"/>
                </a:lnTo>
                <a:lnTo>
                  <a:pt x="4485744" y="1447134"/>
                </a:lnTo>
                <a:lnTo>
                  <a:pt x="4550887" y="1447134"/>
                </a:lnTo>
                <a:lnTo>
                  <a:pt x="5017543" y="980483"/>
                </a:lnTo>
                <a:lnTo>
                  <a:pt x="4547118" y="510062"/>
                </a:lnTo>
                <a:close/>
                <a:moveTo>
                  <a:pt x="5540201" y="510062"/>
                </a:moveTo>
                <a:lnTo>
                  <a:pt x="5069792" y="980483"/>
                </a:lnTo>
                <a:lnTo>
                  <a:pt x="5536431" y="1447134"/>
                </a:lnTo>
                <a:lnTo>
                  <a:pt x="5601567" y="1447134"/>
                </a:lnTo>
                <a:lnTo>
                  <a:pt x="6068204" y="980484"/>
                </a:lnTo>
                <a:lnTo>
                  <a:pt x="5597797" y="510062"/>
                </a:lnTo>
                <a:close/>
                <a:moveTo>
                  <a:pt x="6590867" y="510062"/>
                </a:moveTo>
                <a:lnTo>
                  <a:pt x="6120447" y="980484"/>
                </a:lnTo>
                <a:lnTo>
                  <a:pt x="6587095" y="1447133"/>
                </a:lnTo>
                <a:lnTo>
                  <a:pt x="6652238" y="1447133"/>
                </a:lnTo>
                <a:lnTo>
                  <a:pt x="7118887" y="980483"/>
                </a:lnTo>
                <a:lnTo>
                  <a:pt x="6648468" y="510062"/>
                </a:lnTo>
                <a:close/>
                <a:moveTo>
                  <a:pt x="7641550" y="510061"/>
                </a:moveTo>
                <a:lnTo>
                  <a:pt x="7171131" y="980482"/>
                </a:lnTo>
                <a:lnTo>
                  <a:pt x="7637780" y="1447133"/>
                </a:lnTo>
                <a:lnTo>
                  <a:pt x="7702919" y="1447133"/>
                </a:lnTo>
                <a:lnTo>
                  <a:pt x="8169568" y="980483"/>
                </a:lnTo>
                <a:lnTo>
                  <a:pt x="7699149" y="510061"/>
                </a:lnTo>
                <a:close/>
                <a:moveTo>
                  <a:pt x="8692232" y="510061"/>
                </a:moveTo>
                <a:lnTo>
                  <a:pt x="8221811" y="980484"/>
                </a:lnTo>
                <a:lnTo>
                  <a:pt x="8688459" y="1447133"/>
                </a:lnTo>
                <a:lnTo>
                  <a:pt x="8753603" y="1447133"/>
                </a:lnTo>
                <a:lnTo>
                  <a:pt x="9220250" y="980484"/>
                </a:lnTo>
                <a:lnTo>
                  <a:pt x="8749829" y="510061"/>
                </a:lnTo>
                <a:close/>
                <a:moveTo>
                  <a:pt x="10793597" y="510061"/>
                </a:moveTo>
                <a:lnTo>
                  <a:pt x="10323178" y="980482"/>
                </a:lnTo>
                <a:lnTo>
                  <a:pt x="10789828" y="1447133"/>
                </a:lnTo>
                <a:lnTo>
                  <a:pt x="10854964" y="1447133"/>
                </a:lnTo>
                <a:lnTo>
                  <a:pt x="11321613" y="980483"/>
                </a:lnTo>
                <a:lnTo>
                  <a:pt x="10851193" y="510061"/>
                </a:lnTo>
                <a:close/>
                <a:moveTo>
                  <a:pt x="9742913" y="510061"/>
                </a:moveTo>
                <a:lnTo>
                  <a:pt x="9272493" y="980483"/>
                </a:lnTo>
                <a:lnTo>
                  <a:pt x="9739141" y="1447133"/>
                </a:lnTo>
                <a:lnTo>
                  <a:pt x="9804283" y="1447133"/>
                </a:lnTo>
                <a:lnTo>
                  <a:pt x="10270933" y="980481"/>
                </a:lnTo>
                <a:lnTo>
                  <a:pt x="9800515" y="510061"/>
                </a:lnTo>
                <a:close/>
                <a:moveTo>
                  <a:pt x="783785" y="399238"/>
                </a:moveTo>
                <a:lnTo>
                  <a:pt x="894609" y="399238"/>
                </a:lnTo>
                <a:lnTo>
                  <a:pt x="894609" y="510062"/>
                </a:lnTo>
                <a:lnTo>
                  <a:pt x="783785" y="510062"/>
                </a:lnTo>
                <a:close/>
                <a:moveTo>
                  <a:pt x="2885401" y="399237"/>
                </a:moveTo>
                <a:lnTo>
                  <a:pt x="2996227" y="399237"/>
                </a:lnTo>
                <a:lnTo>
                  <a:pt x="2996227" y="510062"/>
                </a:lnTo>
                <a:lnTo>
                  <a:pt x="2885401" y="510062"/>
                </a:lnTo>
                <a:close/>
                <a:moveTo>
                  <a:pt x="1834590" y="399237"/>
                </a:moveTo>
                <a:lnTo>
                  <a:pt x="1945415" y="399237"/>
                </a:lnTo>
                <a:lnTo>
                  <a:pt x="1945415" y="510062"/>
                </a:lnTo>
                <a:lnTo>
                  <a:pt x="1834590" y="510062"/>
                </a:lnTo>
                <a:close/>
                <a:moveTo>
                  <a:pt x="3936208" y="399237"/>
                </a:moveTo>
                <a:lnTo>
                  <a:pt x="4047032" y="399237"/>
                </a:lnTo>
                <a:lnTo>
                  <a:pt x="4047032" y="510062"/>
                </a:lnTo>
                <a:lnTo>
                  <a:pt x="3936208" y="510062"/>
                </a:lnTo>
                <a:close/>
                <a:moveTo>
                  <a:pt x="4987004" y="399237"/>
                </a:moveTo>
                <a:lnTo>
                  <a:pt x="5097834" y="399237"/>
                </a:lnTo>
                <a:lnTo>
                  <a:pt x="5097834" y="510062"/>
                </a:lnTo>
                <a:lnTo>
                  <a:pt x="4987004" y="510062"/>
                </a:lnTo>
                <a:close/>
                <a:moveTo>
                  <a:pt x="6037802" y="399237"/>
                </a:moveTo>
                <a:lnTo>
                  <a:pt x="6148626" y="399237"/>
                </a:lnTo>
                <a:lnTo>
                  <a:pt x="6148626" y="510062"/>
                </a:lnTo>
                <a:lnTo>
                  <a:pt x="6037802" y="510062"/>
                </a:lnTo>
                <a:close/>
                <a:moveTo>
                  <a:pt x="7088609" y="399237"/>
                </a:moveTo>
                <a:lnTo>
                  <a:pt x="7199434" y="399237"/>
                </a:lnTo>
                <a:lnTo>
                  <a:pt x="7199434" y="510061"/>
                </a:lnTo>
                <a:lnTo>
                  <a:pt x="7088609" y="510061"/>
                </a:lnTo>
                <a:close/>
                <a:moveTo>
                  <a:pt x="8139417" y="399237"/>
                </a:moveTo>
                <a:lnTo>
                  <a:pt x="8250242" y="399237"/>
                </a:lnTo>
                <a:lnTo>
                  <a:pt x="8250242" y="510061"/>
                </a:lnTo>
                <a:lnTo>
                  <a:pt x="8139417" y="510061"/>
                </a:lnTo>
                <a:close/>
                <a:moveTo>
                  <a:pt x="9190225" y="399236"/>
                </a:moveTo>
                <a:lnTo>
                  <a:pt x="9301050" y="399236"/>
                </a:lnTo>
                <a:lnTo>
                  <a:pt x="9301050" y="510061"/>
                </a:lnTo>
                <a:lnTo>
                  <a:pt x="9190225" y="510061"/>
                </a:lnTo>
                <a:close/>
                <a:moveTo>
                  <a:pt x="10241033" y="399236"/>
                </a:moveTo>
                <a:lnTo>
                  <a:pt x="10351858" y="399236"/>
                </a:lnTo>
                <a:lnTo>
                  <a:pt x="10351858" y="510061"/>
                </a:lnTo>
                <a:lnTo>
                  <a:pt x="10241033" y="510061"/>
                </a:lnTo>
                <a:close/>
                <a:moveTo>
                  <a:pt x="11291841" y="399236"/>
                </a:moveTo>
                <a:lnTo>
                  <a:pt x="11402666" y="399236"/>
                </a:lnTo>
                <a:lnTo>
                  <a:pt x="11402666" y="510061"/>
                </a:lnTo>
                <a:lnTo>
                  <a:pt x="11291841" y="510061"/>
                </a:lnTo>
                <a:close/>
                <a:moveTo>
                  <a:pt x="6138405" y="0"/>
                </a:moveTo>
                <a:lnTo>
                  <a:pt x="6190649" y="0"/>
                </a:lnTo>
                <a:lnTo>
                  <a:pt x="6589887" y="399237"/>
                </a:lnTo>
                <a:lnTo>
                  <a:pt x="6649449" y="399237"/>
                </a:lnTo>
                <a:lnTo>
                  <a:pt x="7048684" y="2"/>
                </a:lnTo>
                <a:lnTo>
                  <a:pt x="7100928" y="2"/>
                </a:lnTo>
                <a:lnTo>
                  <a:pt x="6674030" y="426899"/>
                </a:lnTo>
                <a:lnTo>
                  <a:pt x="6674030" y="483379"/>
                </a:lnTo>
                <a:lnTo>
                  <a:pt x="7145009" y="954361"/>
                </a:lnTo>
                <a:lnTo>
                  <a:pt x="7614013" y="485355"/>
                </a:lnTo>
                <a:lnTo>
                  <a:pt x="7614013" y="424926"/>
                </a:lnTo>
                <a:lnTo>
                  <a:pt x="7189086" y="0"/>
                </a:lnTo>
                <a:lnTo>
                  <a:pt x="7241329" y="0"/>
                </a:lnTo>
                <a:lnTo>
                  <a:pt x="7640566" y="399237"/>
                </a:lnTo>
                <a:lnTo>
                  <a:pt x="7700131" y="399237"/>
                </a:lnTo>
                <a:lnTo>
                  <a:pt x="8099367" y="1"/>
                </a:lnTo>
                <a:lnTo>
                  <a:pt x="8151611" y="1"/>
                </a:lnTo>
                <a:lnTo>
                  <a:pt x="7724838" y="426774"/>
                </a:lnTo>
                <a:lnTo>
                  <a:pt x="7724838" y="483508"/>
                </a:lnTo>
                <a:lnTo>
                  <a:pt x="8195689" y="954363"/>
                </a:lnTo>
                <a:lnTo>
                  <a:pt x="8664821" y="485229"/>
                </a:lnTo>
                <a:lnTo>
                  <a:pt x="8664821" y="425053"/>
                </a:lnTo>
                <a:lnTo>
                  <a:pt x="8239767" y="0"/>
                </a:lnTo>
                <a:lnTo>
                  <a:pt x="8292011" y="0"/>
                </a:lnTo>
                <a:lnTo>
                  <a:pt x="8691248" y="399236"/>
                </a:lnTo>
                <a:lnTo>
                  <a:pt x="8750812" y="399236"/>
                </a:lnTo>
                <a:lnTo>
                  <a:pt x="9150049" y="1"/>
                </a:lnTo>
                <a:lnTo>
                  <a:pt x="9202293" y="1"/>
                </a:lnTo>
                <a:lnTo>
                  <a:pt x="8775646" y="426647"/>
                </a:lnTo>
                <a:lnTo>
                  <a:pt x="8775646" y="483635"/>
                </a:lnTo>
                <a:lnTo>
                  <a:pt x="9246372" y="954363"/>
                </a:lnTo>
                <a:lnTo>
                  <a:pt x="9715629" y="485103"/>
                </a:lnTo>
                <a:lnTo>
                  <a:pt x="9715629" y="425175"/>
                </a:lnTo>
                <a:lnTo>
                  <a:pt x="9290453" y="0"/>
                </a:lnTo>
                <a:lnTo>
                  <a:pt x="9342696" y="0"/>
                </a:lnTo>
                <a:lnTo>
                  <a:pt x="9741934" y="399236"/>
                </a:lnTo>
                <a:lnTo>
                  <a:pt x="9801496" y="399236"/>
                </a:lnTo>
                <a:lnTo>
                  <a:pt x="10200732" y="1"/>
                </a:lnTo>
                <a:lnTo>
                  <a:pt x="10252974" y="1"/>
                </a:lnTo>
                <a:lnTo>
                  <a:pt x="9826454" y="426520"/>
                </a:lnTo>
                <a:lnTo>
                  <a:pt x="9826454" y="483756"/>
                </a:lnTo>
                <a:lnTo>
                  <a:pt x="10297055" y="954360"/>
                </a:lnTo>
                <a:lnTo>
                  <a:pt x="10766437" y="484975"/>
                </a:lnTo>
                <a:lnTo>
                  <a:pt x="10766437" y="425305"/>
                </a:lnTo>
                <a:lnTo>
                  <a:pt x="10341131" y="0"/>
                </a:lnTo>
                <a:lnTo>
                  <a:pt x="10393375" y="0"/>
                </a:lnTo>
                <a:lnTo>
                  <a:pt x="10792612" y="399236"/>
                </a:lnTo>
                <a:lnTo>
                  <a:pt x="10852176" y="399236"/>
                </a:lnTo>
                <a:lnTo>
                  <a:pt x="11251411" y="3"/>
                </a:lnTo>
                <a:lnTo>
                  <a:pt x="11303657" y="3"/>
                </a:lnTo>
                <a:lnTo>
                  <a:pt x="10877262" y="426397"/>
                </a:lnTo>
                <a:lnTo>
                  <a:pt x="10877262" y="483887"/>
                </a:lnTo>
                <a:lnTo>
                  <a:pt x="11347735" y="954362"/>
                </a:lnTo>
                <a:lnTo>
                  <a:pt x="11817249" y="484846"/>
                </a:lnTo>
                <a:lnTo>
                  <a:pt x="11817249" y="425436"/>
                </a:lnTo>
                <a:lnTo>
                  <a:pt x="11391812" y="0"/>
                </a:lnTo>
                <a:lnTo>
                  <a:pt x="11444056" y="0"/>
                </a:lnTo>
                <a:lnTo>
                  <a:pt x="11843293" y="399236"/>
                </a:lnTo>
                <a:lnTo>
                  <a:pt x="11902859" y="399236"/>
                </a:lnTo>
                <a:lnTo>
                  <a:pt x="12191973" y="110123"/>
                </a:lnTo>
                <a:lnTo>
                  <a:pt x="12191973" y="162366"/>
                </a:lnTo>
                <a:lnTo>
                  <a:pt x="11928074" y="426265"/>
                </a:lnTo>
                <a:lnTo>
                  <a:pt x="11928074" y="484017"/>
                </a:lnTo>
                <a:lnTo>
                  <a:pt x="12191974" y="747926"/>
                </a:lnTo>
                <a:lnTo>
                  <a:pt x="12191974" y="800166"/>
                </a:lnTo>
                <a:lnTo>
                  <a:pt x="11901874" y="510061"/>
                </a:lnTo>
                <a:lnTo>
                  <a:pt x="11844278" y="510061"/>
                </a:lnTo>
                <a:lnTo>
                  <a:pt x="11373857" y="980483"/>
                </a:lnTo>
                <a:lnTo>
                  <a:pt x="11840505" y="1447132"/>
                </a:lnTo>
                <a:lnTo>
                  <a:pt x="11905645" y="1447132"/>
                </a:lnTo>
                <a:lnTo>
                  <a:pt x="12191976" y="1160803"/>
                </a:lnTo>
                <a:lnTo>
                  <a:pt x="12191976" y="1213046"/>
                </a:lnTo>
                <a:lnTo>
                  <a:pt x="11928074" y="1476947"/>
                </a:lnTo>
                <a:lnTo>
                  <a:pt x="11928074" y="1534702"/>
                </a:lnTo>
                <a:lnTo>
                  <a:pt x="12191975" y="1798604"/>
                </a:lnTo>
                <a:lnTo>
                  <a:pt x="12191975" y="1850847"/>
                </a:lnTo>
                <a:lnTo>
                  <a:pt x="11899087" y="1557957"/>
                </a:lnTo>
                <a:lnTo>
                  <a:pt x="11847063" y="1557957"/>
                </a:lnTo>
                <a:lnTo>
                  <a:pt x="11373858" y="2031163"/>
                </a:lnTo>
                <a:lnTo>
                  <a:pt x="11842778" y="2500070"/>
                </a:lnTo>
                <a:lnTo>
                  <a:pt x="11903378" y="2500070"/>
                </a:lnTo>
                <a:lnTo>
                  <a:pt x="12191975" y="2211473"/>
                </a:lnTo>
                <a:lnTo>
                  <a:pt x="12191974" y="2263716"/>
                </a:lnTo>
                <a:lnTo>
                  <a:pt x="11928074" y="2527616"/>
                </a:lnTo>
                <a:lnTo>
                  <a:pt x="11928074" y="2585366"/>
                </a:lnTo>
                <a:lnTo>
                  <a:pt x="12191978" y="2849270"/>
                </a:lnTo>
                <a:lnTo>
                  <a:pt x="12191977" y="2901515"/>
                </a:lnTo>
                <a:lnTo>
                  <a:pt x="11901357" y="2610895"/>
                </a:lnTo>
                <a:lnTo>
                  <a:pt x="11844795" y="2610895"/>
                </a:lnTo>
                <a:lnTo>
                  <a:pt x="11373856" y="3081835"/>
                </a:lnTo>
                <a:lnTo>
                  <a:pt x="11843230" y="3551209"/>
                </a:lnTo>
                <a:lnTo>
                  <a:pt x="11902922" y="3551209"/>
                </a:lnTo>
                <a:lnTo>
                  <a:pt x="12191974" y="3262156"/>
                </a:lnTo>
                <a:lnTo>
                  <a:pt x="12191974" y="3314400"/>
                </a:lnTo>
                <a:lnTo>
                  <a:pt x="11928074" y="3578299"/>
                </a:lnTo>
                <a:lnTo>
                  <a:pt x="11928074" y="3636053"/>
                </a:lnTo>
                <a:lnTo>
                  <a:pt x="12191975" y="3899954"/>
                </a:lnTo>
                <a:lnTo>
                  <a:pt x="12191975" y="3952198"/>
                </a:lnTo>
                <a:lnTo>
                  <a:pt x="11901811" y="3662034"/>
                </a:lnTo>
                <a:lnTo>
                  <a:pt x="11844339" y="3662034"/>
                </a:lnTo>
                <a:lnTo>
                  <a:pt x="11373856" y="4132518"/>
                </a:lnTo>
                <a:lnTo>
                  <a:pt x="11813331" y="4571992"/>
                </a:lnTo>
                <a:lnTo>
                  <a:pt x="11761089" y="4571991"/>
                </a:lnTo>
                <a:lnTo>
                  <a:pt x="11347736" y="4158638"/>
                </a:lnTo>
                <a:lnTo>
                  <a:pt x="10934382" y="4571992"/>
                </a:lnTo>
                <a:lnTo>
                  <a:pt x="10882138" y="4571992"/>
                </a:lnTo>
                <a:lnTo>
                  <a:pt x="11321614" y="4132516"/>
                </a:lnTo>
                <a:lnTo>
                  <a:pt x="10851132" y="3662034"/>
                </a:lnTo>
                <a:lnTo>
                  <a:pt x="10793656" y="3662034"/>
                </a:lnTo>
                <a:lnTo>
                  <a:pt x="10323175" y="4132515"/>
                </a:lnTo>
                <a:lnTo>
                  <a:pt x="10762651" y="4571991"/>
                </a:lnTo>
                <a:lnTo>
                  <a:pt x="10710406" y="4571992"/>
                </a:lnTo>
                <a:lnTo>
                  <a:pt x="10297052" y="4158638"/>
                </a:lnTo>
                <a:lnTo>
                  <a:pt x="9883699" y="4571992"/>
                </a:lnTo>
                <a:lnTo>
                  <a:pt x="9831456" y="4571992"/>
                </a:lnTo>
                <a:lnTo>
                  <a:pt x="10270931" y="4132517"/>
                </a:lnTo>
                <a:lnTo>
                  <a:pt x="9800448" y="3662034"/>
                </a:lnTo>
                <a:lnTo>
                  <a:pt x="9742974" y="3662034"/>
                </a:lnTo>
                <a:lnTo>
                  <a:pt x="9272491" y="4132517"/>
                </a:lnTo>
                <a:lnTo>
                  <a:pt x="9711968" y="4571993"/>
                </a:lnTo>
                <a:lnTo>
                  <a:pt x="9659723" y="4571993"/>
                </a:lnTo>
                <a:lnTo>
                  <a:pt x="9246369" y="4158639"/>
                </a:lnTo>
                <a:lnTo>
                  <a:pt x="8833016" y="4571992"/>
                </a:lnTo>
                <a:lnTo>
                  <a:pt x="8780772" y="4571992"/>
                </a:lnTo>
                <a:lnTo>
                  <a:pt x="9220247" y="4132517"/>
                </a:lnTo>
                <a:lnTo>
                  <a:pt x="8749764" y="3662034"/>
                </a:lnTo>
                <a:lnTo>
                  <a:pt x="8692294" y="3662034"/>
                </a:lnTo>
                <a:lnTo>
                  <a:pt x="8221812" y="4132516"/>
                </a:lnTo>
                <a:lnTo>
                  <a:pt x="8661288" y="4571992"/>
                </a:lnTo>
                <a:lnTo>
                  <a:pt x="8609042" y="4571992"/>
                </a:lnTo>
                <a:lnTo>
                  <a:pt x="8195689" y="4158639"/>
                </a:lnTo>
                <a:lnTo>
                  <a:pt x="7782334" y="4571994"/>
                </a:lnTo>
                <a:lnTo>
                  <a:pt x="7730092" y="4571994"/>
                </a:lnTo>
                <a:lnTo>
                  <a:pt x="8169568" y="4132518"/>
                </a:lnTo>
                <a:lnTo>
                  <a:pt x="7699085" y="3662034"/>
                </a:lnTo>
                <a:lnTo>
                  <a:pt x="7641614" y="3662034"/>
                </a:lnTo>
                <a:lnTo>
                  <a:pt x="7171129" y="4132518"/>
                </a:lnTo>
                <a:lnTo>
                  <a:pt x="7610604" y="4571993"/>
                </a:lnTo>
                <a:lnTo>
                  <a:pt x="7558360" y="4571993"/>
                </a:lnTo>
                <a:lnTo>
                  <a:pt x="7145007" y="4158640"/>
                </a:lnTo>
                <a:lnTo>
                  <a:pt x="6731655" y="4571993"/>
                </a:lnTo>
                <a:lnTo>
                  <a:pt x="6679410" y="4571993"/>
                </a:lnTo>
                <a:lnTo>
                  <a:pt x="7118885" y="4132518"/>
                </a:lnTo>
                <a:lnTo>
                  <a:pt x="6648402" y="3662034"/>
                </a:lnTo>
                <a:lnTo>
                  <a:pt x="6590932" y="3662034"/>
                </a:lnTo>
                <a:lnTo>
                  <a:pt x="6120448" y="4132519"/>
                </a:lnTo>
                <a:lnTo>
                  <a:pt x="6559922" y="4571993"/>
                </a:lnTo>
                <a:lnTo>
                  <a:pt x="6507678" y="4571993"/>
                </a:lnTo>
                <a:lnTo>
                  <a:pt x="6094326" y="4158641"/>
                </a:lnTo>
                <a:lnTo>
                  <a:pt x="5680985" y="4571992"/>
                </a:lnTo>
                <a:lnTo>
                  <a:pt x="5628744" y="4571992"/>
                </a:lnTo>
                <a:lnTo>
                  <a:pt x="6068205" y="4132519"/>
                </a:lnTo>
                <a:lnTo>
                  <a:pt x="5597731" y="3662034"/>
                </a:lnTo>
                <a:lnTo>
                  <a:pt x="5540263" y="3662034"/>
                </a:lnTo>
                <a:lnTo>
                  <a:pt x="5069789" y="4132518"/>
                </a:lnTo>
                <a:lnTo>
                  <a:pt x="5509253" y="4571993"/>
                </a:lnTo>
                <a:lnTo>
                  <a:pt x="5457012" y="4571993"/>
                </a:lnTo>
                <a:lnTo>
                  <a:pt x="5043664" y="4158640"/>
                </a:lnTo>
                <a:lnTo>
                  <a:pt x="4630303" y="4571992"/>
                </a:lnTo>
                <a:lnTo>
                  <a:pt x="4578059" y="4571992"/>
                </a:lnTo>
                <a:lnTo>
                  <a:pt x="5017539" y="4132518"/>
                </a:lnTo>
                <a:lnTo>
                  <a:pt x="4547049" y="3662034"/>
                </a:lnTo>
                <a:lnTo>
                  <a:pt x="4489581" y="3662034"/>
                </a:lnTo>
                <a:lnTo>
                  <a:pt x="4019108" y="4132519"/>
                </a:lnTo>
                <a:lnTo>
                  <a:pt x="4458568" y="4571993"/>
                </a:lnTo>
                <a:lnTo>
                  <a:pt x="4406323" y="4571993"/>
                </a:lnTo>
                <a:lnTo>
                  <a:pt x="3992985" y="4158641"/>
                </a:lnTo>
                <a:lnTo>
                  <a:pt x="3579645" y="4571992"/>
                </a:lnTo>
                <a:lnTo>
                  <a:pt x="3527403" y="4571992"/>
                </a:lnTo>
                <a:lnTo>
                  <a:pt x="3966864" y="4132520"/>
                </a:lnTo>
                <a:lnTo>
                  <a:pt x="3496388" y="3662034"/>
                </a:lnTo>
                <a:lnTo>
                  <a:pt x="3438920" y="3662034"/>
                </a:lnTo>
                <a:lnTo>
                  <a:pt x="2968432" y="4132519"/>
                </a:lnTo>
                <a:lnTo>
                  <a:pt x="3407908" y="4571992"/>
                </a:lnTo>
                <a:lnTo>
                  <a:pt x="3355663" y="4571992"/>
                </a:lnTo>
                <a:lnTo>
                  <a:pt x="2942311" y="4158641"/>
                </a:lnTo>
                <a:lnTo>
                  <a:pt x="2528961" y="4571991"/>
                </a:lnTo>
                <a:lnTo>
                  <a:pt x="2476717" y="4571991"/>
                </a:lnTo>
                <a:lnTo>
                  <a:pt x="2916189" y="4132519"/>
                </a:lnTo>
                <a:lnTo>
                  <a:pt x="2445706" y="3662034"/>
                </a:lnTo>
                <a:lnTo>
                  <a:pt x="2388237" y="3662034"/>
                </a:lnTo>
                <a:lnTo>
                  <a:pt x="1917745" y="4132520"/>
                </a:lnTo>
                <a:lnTo>
                  <a:pt x="2357225" y="4571992"/>
                </a:lnTo>
                <a:lnTo>
                  <a:pt x="2304981" y="4571993"/>
                </a:lnTo>
                <a:lnTo>
                  <a:pt x="1891623" y="4158642"/>
                </a:lnTo>
                <a:lnTo>
                  <a:pt x="1478275" y="4571991"/>
                </a:lnTo>
                <a:lnTo>
                  <a:pt x="1426031" y="4571991"/>
                </a:lnTo>
                <a:lnTo>
                  <a:pt x="1865501" y="4132520"/>
                </a:lnTo>
                <a:lnTo>
                  <a:pt x="1395017" y="3662034"/>
                </a:lnTo>
                <a:lnTo>
                  <a:pt x="1337551" y="3662034"/>
                </a:lnTo>
                <a:lnTo>
                  <a:pt x="867066" y="4132521"/>
                </a:lnTo>
                <a:lnTo>
                  <a:pt x="1306536" y="4571992"/>
                </a:lnTo>
                <a:lnTo>
                  <a:pt x="1254292" y="4571992"/>
                </a:lnTo>
                <a:lnTo>
                  <a:pt x="840944" y="4158643"/>
                </a:lnTo>
                <a:lnTo>
                  <a:pt x="427595" y="4571993"/>
                </a:lnTo>
                <a:lnTo>
                  <a:pt x="375351" y="4571993"/>
                </a:lnTo>
                <a:lnTo>
                  <a:pt x="814822" y="4132521"/>
                </a:lnTo>
                <a:lnTo>
                  <a:pt x="344336" y="3662034"/>
                </a:lnTo>
                <a:lnTo>
                  <a:pt x="286870" y="3662034"/>
                </a:lnTo>
                <a:lnTo>
                  <a:pt x="5" y="3948900"/>
                </a:lnTo>
                <a:lnTo>
                  <a:pt x="5" y="3896656"/>
                </a:lnTo>
                <a:lnTo>
                  <a:pt x="258369" y="3638291"/>
                </a:lnTo>
                <a:lnTo>
                  <a:pt x="258369" y="3576066"/>
                </a:lnTo>
                <a:lnTo>
                  <a:pt x="1" y="3317698"/>
                </a:lnTo>
                <a:lnTo>
                  <a:pt x="1" y="3265454"/>
                </a:lnTo>
                <a:lnTo>
                  <a:pt x="285756" y="3551209"/>
                </a:lnTo>
                <a:lnTo>
                  <a:pt x="345451" y="3551209"/>
                </a:lnTo>
                <a:lnTo>
                  <a:pt x="814822" y="3081838"/>
                </a:lnTo>
                <a:lnTo>
                  <a:pt x="343880" y="2610895"/>
                </a:lnTo>
                <a:lnTo>
                  <a:pt x="287328" y="2610895"/>
                </a:lnTo>
                <a:lnTo>
                  <a:pt x="6" y="2898217"/>
                </a:lnTo>
                <a:lnTo>
                  <a:pt x="6" y="2845973"/>
                </a:lnTo>
                <a:lnTo>
                  <a:pt x="258373" y="2587605"/>
                </a:lnTo>
                <a:lnTo>
                  <a:pt x="258373" y="2525388"/>
                </a:lnTo>
                <a:lnTo>
                  <a:pt x="1" y="2267015"/>
                </a:lnTo>
                <a:lnTo>
                  <a:pt x="0" y="2214770"/>
                </a:lnTo>
                <a:lnTo>
                  <a:pt x="285299" y="2500070"/>
                </a:lnTo>
                <a:lnTo>
                  <a:pt x="345909" y="2500070"/>
                </a:lnTo>
                <a:lnTo>
                  <a:pt x="814822" y="2031167"/>
                </a:lnTo>
                <a:lnTo>
                  <a:pt x="341616" y="1557959"/>
                </a:lnTo>
                <a:lnTo>
                  <a:pt x="289593" y="1557959"/>
                </a:lnTo>
                <a:lnTo>
                  <a:pt x="4" y="1847551"/>
                </a:lnTo>
                <a:lnTo>
                  <a:pt x="4" y="1795307"/>
                </a:lnTo>
                <a:lnTo>
                  <a:pt x="258377" y="1536932"/>
                </a:lnTo>
                <a:lnTo>
                  <a:pt x="258377" y="1474721"/>
                </a:lnTo>
                <a:lnTo>
                  <a:pt x="2" y="1216345"/>
                </a:lnTo>
                <a:lnTo>
                  <a:pt x="2" y="1164102"/>
                </a:lnTo>
                <a:lnTo>
                  <a:pt x="283034" y="1447135"/>
                </a:lnTo>
                <a:lnTo>
                  <a:pt x="348175" y="1447135"/>
                </a:lnTo>
                <a:lnTo>
                  <a:pt x="814821" y="980486"/>
                </a:lnTo>
                <a:lnTo>
                  <a:pt x="344401" y="510062"/>
                </a:lnTo>
                <a:lnTo>
                  <a:pt x="286805" y="510062"/>
                </a:lnTo>
                <a:lnTo>
                  <a:pt x="5" y="796868"/>
                </a:lnTo>
                <a:lnTo>
                  <a:pt x="5" y="744628"/>
                </a:lnTo>
                <a:lnTo>
                  <a:pt x="258382" y="486242"/>
                </a:lnTo>
                <a:lnTo>
                  <a:pt x="258382" y="424043"/>
                </a:lnTo>
                <a:lnTo>
                  <a:pt x="3" y="165664"/>
                </a:lnTo>
                <a:lnTo>
                  <a:pt x="3" y="113420"/>
                </a:lnTo>
                <a:lnTo>
                  <a:pt x="285820" y="399237"/>
                </a:lnTo>
                <a:lnTo>
                  <a:pt x="345386" y="399237"/>
                </a:lnTo>
                <a:lnTo>
                  <a:pt x="744622" y="2"/>
                </a:lnTo>
                <a:lnTo>
                  <a:pt x="796865" y="2"/>
                </a:lnTo>
                <a:lnTo>
                  <a:pt x="369206" y="427661"/>
                </a:lnTo>
                <a:lnTo>
                  <a:pt x="369206" y="482624"/>
                </a:lnTo>
                <a:lnTo>
                  <a:pt x="840943" y="954364"/>
                </a:lnTo>
                <a:lnTo>
                  <a:pt x="1309187" y="486116"/>
                </a:lnTo>
                <a:lnTo>
                  <a:pt x="1309187" y="424169"/>
                </a:lnTo>
                <a:lnTo>
                  <a:pt x="885019" y="0"/>
                </a:lnTo>
                <a:lnTo>
                  <a:pt x="937262" y="0"/>
                </a:lnTo>
                <a:lnTo>
                  <a:pt x="1336499" y="399237"/>
                </a:lnTo>
                <a:lnTo>
                  <a:pt x="1396066" y="399237"/>
                </a:lnTo>
                <a:lnTo>
                  <a:pt x="1795300" y="3"/>
                </a:lnTo>
                <a:lnTo>
                  <a:pt x="1847544" y="3"/>
                </a:lnTo>
                <a:lnTo>
                  <a:pt x="1420012" y="427535"/>
                </a:lnTo>
                <a:lnTo>
                  <a:pt x="1420012" y="482750"/>
                </a:lnTo>
                <a:lnTo>
                  <a:pt x="1891623" y="954365"/>
                </a:lnTo>
                <a:lnTo>
                  <a:pt x="2360001" y="485992"/>
                </a:lnTo>
                <a:lnTo>
                  <a:pt x="2360001" y="424295"/>
                </a:lnTo>
                <a:lnTo>
                  <a:pt x="1935698" y="0"/>
                </a:lnTo>
                <a:lnTo>
                  <a:pt x="1987943" y="0"/>
                </a:lnTo>
                <a:lnTo>
                  <a:pt x="2387187" y="399237"/>
                </a:lnTo>
                <a:lnTo>
                  <a:pt x="2446755" y="399237"/>
                </a:lnTo>
                <a:lnTo>
                  <a:pt x="2845991" y="2"/>
                </a:lnTo>
                <a:lnTo>
                  <a:pt x="2898236" y="2"/>
                </a:lnTo>
                <a:lnTo>
                  <a:pt x="2470825" y="427411"/>
                </a:lnTo>
                <a:lnTo>
                  <a:pt x="2470825" y="482875"/>
                </a:lnTo>
                <a:lnTo>
                  <a:pt x="2942310" y="954365"/>
                </a:lnTo>
                <a:lnTo>
                  <a:pt x="3410809" y="485866"/>
                </a:lnTo>
                <a:lnTo>
                  <a:pt x="3410809" y="424419"/>
                </a:lnTo>
                <a:lnTo>
                  <a:pt x="2986386" y="0"/>
                </a:lnTo>
                <a:lnTo>
                  <a:pt x="3038626" y="0"/>
                </a:lnTo>
                <a:lnTo>
                  <a:pt x="3437870" y="399237"/>
                </a:lnTo>
                <a:lnTo>
                  <a:pt x="3497441" y="399237"/>
                </a:lnTo>
                <a:lnTo>
                  <a:pt x="3896667" y="2"/>
                </a:lnTo>
                <a:lnTo>
                  <a:pt x="3948913" y="2"/>
                </a:lnTo>
                <a:lnTo>
                  <a:pt x="3521637" y="427285"/>
                </a:lnTo>
                <a:lnTo>
                  <a:pt x="3521637" y="483001"/>
                </a:lnTo>
                <a:lnTo>
                  <a:pt x="3992987" y="954364"/>
                </a:lnTo>
                <a:lnTo>
                  <a:pt x="4461599" y="485738"/>
                </a:lnTo>
                <a:lnTo>
                  <a:pt x="4461599" y="424543"/>
                </a:lnTo>
                <a:lnTo>
                  <a:pt x="4037068" y="1"/>
                </a:lnTo>
                <a:lnTo>
                  <a:pt x="4089312" y="1"/>
                </a:lnTo>
                <a:lnTo>
                  <a:pt x="4488534" y="399237"/>
                </a:lnTo>
                <a:lnTo>
                  <a:pt x="4548100" y="399237"/>
                </a:lnTo>
                <a:lnTo>
                  <a:pt x="4947332" y="4"/>
                </a:lnTo>
                <a:lnTo>
                  <a:pt x="4999581" y="4"/>
                </a:lnTo>
                <a:lnTo>
                  <a:pt x="4572422" y="427156"/>
                </a:lnTo>
                <a:lnTo>
                  <a:pt x="4572422" y="483126"/>
                </a:lnTo>
                <a:lnTo>
                  <a:pt x="5043667" y="954362"/>
                </a:lnTo>
                <a:lnTo>
                  <a:pt x="5512409" y="485609"/>
                </a:lnTo>
                <a:lnTo>
                  <a:pt x="5512409" y="424674"/>
                </a:lnTo>
                <a:lnTo>
                  <a:pt x="5087742" y="1"/>
                </a:lnTo>
                <a:lnTo>
                  <a:pt x="5139977" y="1"/>
                </a:lnTo>
                <a:lnTo>
                  <a:pt x="5539215" y="399237"/>
                </a:lnTo>
                <a:lnTo>
                  <a:pt x="5598781" y="399237"/>
                </a:lnTo>
                <a:lnTo>
                  <a:pt x="5998007" y="2"/>
                </a:lnTo>
                <a:lnTo>
                  <a:pt x="6050249" y="2"/>
                </a:lnTo>
                <a:lnTo>
                  <a:pt x="5623232" y="427030"/>
                </a:lnTo>
                <a:lnTo>
                  <a:pt x="5623232" y="483255"/>
                </a:lnTo>
                <a:lnTo>
                  <a:pt x="6094326" y="954363"/>
                </a:lnTo>
                <a:lnTo>
                  <a:pt x="6563205" y="485481"/>
                </a:lnTo>
                <a:lnTo>
                  <a:pt x="6563205" y="4247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D03FA-FC1E-4EB8-957F-D330396F4B57}" type="datetime1">
              <a:rPr lang="nl-NL" smtClean="0"/>
              <a:t>12-12-2019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Bron: Nederlandse Huisartsen Genootschap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300E6-471D-4CFD-95A5-DF49F86F1700}" type="slidenum">
              <a:rPr lang="nl-NL" smtClean="0"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7965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3793E-295F-484B-9C5D-D456E7F27062}" type="datetime1">
              <a:rPr lang="nl-NL" smtClean="0"/>
              <a:t>12-12-2019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Bron: Nederlandse Huisartsen Genootschap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300E6-471D-4CFD-95A5-DF49F86F170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82811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E8146-34E6-400C-BBCB-6A52ED8742E3}" type="datetime1">
              <a:rPr lang="nl-NL" smtClean="0"/>
              <a:t>12-12-2019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Bron: Nederlandse Huisartsen Genootschap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300E6-471D-4CFD-95A5-DF49F86F170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54009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F5119-820D-4387-AE68-5C6471485D21}" type="datetime1">
              <a:rPr lang="nl-NL" smtClean="0"/>
              <a:t>12-12-2019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Bron: Nederlandse Huisartsen Genootschap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300E6-471D-4CFD-95A5-DF49F86F170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68957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911AA-7FE8-4FED-9089-54DAA24AF43B}" type="datetime1">
              <a:rPr lang="nl-NL" smtClean="0"/>
              <a:t>12-12-2019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Bron: Nederlandse Huisartsen Genootschap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300E6-471D-4CFD-95A5-DF49F86F170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35730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5EF22-0BDA-45B1-A2D4-90D0C92F47BE}" type="datetime1">
              <a:rPr lang="nl-NL" smtClean="0"/>
              <a:t>12-12-2019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Bron: Nederlandse Huisartsen Genootschap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300E6-471D-4CFD-95A5-DF49F86F170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05528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E3DF9-7879-4810-8DBC-5B84E283745B}" type="datetime1">
              <a:rPr lang="nl-NL" smtClean="0"/>
              <a:t>12-12-2019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Bron: Nederlandse Huisartsen Genootschap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300E6-471D-4CFD-95A5-DF49F86F1700}" type="slidenum">
              <a:rPr lang="nl-NL" smtClean="0"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1116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E25611C-A2BE-45C7-8962-3A6B235F4511}" type="datetime1">
              <a:rPr lang="nl-NL" smtClean="0"/>
              <a:t>12-12-2019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nl-NL"/>
              <a:t>Bron: Nederlandse Huisartsen Genootschap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CF300E6-471D-4CFD-95A5-DF49F86F1700}" type="slidenum">
              <a:rPr lang="nl-NL" smtClean="0"/>
              <a:t>‹nr.›</a:t>
            </a:fld>
            <a:endParaRPr lang="nl-N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274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sldNum="0"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gKMLcdOgqL0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DD779F-59F2-4E79-85FF-1F72A95D4F0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DELIER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E17D737D-C077-4212-8DD3-B352CD7CBEF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30AB9D24-DC76-4625-9E6E-BAD72ADED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Bron: Nederlandse Huisartsen Genootschap</a:t>
            </a:r>
          </a:p>
        </p:txBody>
      </p:sp>
    </p:spTree>
    <p:extLst>
      <p:ext uri="{BB962C8B-B14F-4D97-AF65-F5344CB8AC3E}">
        <p14:creationId xmlns:p14="http://schemas.microsoft.com/office/powerpoint/2010/main" val="2421932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110903-2B39-441E-A24D-4D0B22080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is een delier?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8AF77AF-65E2-4CE5-82E5-F2CC99716B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/>
              <a:t>Acute verwardheid (binnen uren/dagen).</a:t>
            </a:r>
          </a:p>
          <a:p>
            <a:endParaRPr lang="nl-NL" dirty="0"/>
          </a:p>
          <a:p>
            <a:r>
              <a:rPr lang="nl-NL" dirty="0"/>
              <a:t>Ernstig en spoedeisend.</a:t>
            </a:r>
          </a:p>
          <a:p>
            <a:endParaRPr lang="nl-NL" dirty="0"/>
          </a:p>
          <a:p>
            <a:r>
              <a:rPr lang="nl-NL" dirty="0"/>
              <a:t>Angstige ervaring voor cliënt/naasten.</a:t>
            </a:r>
          </a:p>
          <a:p>
            <a:endParaRPr lang="nl-NL" dirty="0"/>
          </a:p>
          <a:p>
            <a:r>
              <a:rPr lang="nl-NL" dirty="0"/>
              <a:t>Ontstaat door een ziekte, een operatie, een ongeval of medicijnen.</a:t>
            </a:r>
          </a:p>
          <a:p>
            <a:pPr marL="0" indent="0">
              <a:buNone/>
            </a:pPr>
            <a:endParaRPr lang="nl-NL" dirty="0"/>
          </a:p>
          <a:p>
            <a:pPr marL="0" indent="0" algn="r">
              <a:buNone/>
            </a:pPr>
            <a:r>
              <a:rPr lang="nl-NL" sz="1800" dirty="0">
                <a:hlinkClick r:id="rId2"/>
              </a:rPr>
              <a:t>https://www.youtube.com/watch?v=gKMLcdOgqL0</a:t>
            </a:r>
            <a:endParaRPr lang="nl-NL" sz="1800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CB3B3310-51B4-409B-91FB-7E0AC7074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20755" y="6311900"/>
            <a:ext cx="4114800" cy="365125"/>
          </a:xfrm>
        </p:spPr>
        <p:txBody>
          <a:bodyPr/>
          <a:lstStyle/>
          <a:p>
            <a:pPr algn="l"/>
            <a:r>
              <a:rPr lang="nl-NL" dirty="0"/>
              <a:t>Bron: Nederlandse Huisartsen Genootschap / www.thuisarts.nl</a:t>
            </a:r>
          </a:p>
        </p:txBody>
      </p:sp>
    </p:spTree>
    <p:extLst>
      <p:ext uri="{BB962C8B-B14F-4D97-AF65-F5344CB8AC3E}">
        <p14:creationId xmlns:p14="http://schemas.microsoft.com/office/powerpoint/2010/main" val="3194471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3B337E-BEA2-49D9-A85D-D1A06041C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3 Vormen van delier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81CBBCC-4E75-40D5-8B5D-47A65A2789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907937"/>
            <a:ext cx="10329672" cy="4562767"/>
          </a:xfrm>
        </p:spPr>
        <p:txBody>
          <a:bodyPr>
            <a:normAutofit/>
          </a:bodyPr>
          <a:lstStyle/>
          <a:p>
            <a:r>
              <a:rPr lang="nl-NL" b="1" dirty="0"/>
              <a:t>Onrustig en opgewonden</a:t>
            </a:r>
            <a:r>
              <a:rPr lang="nl-NL" dirty="0"/>
              <a:t>: </a:t>
            </a:r>
          </a:p>
          <a:p>
            <a:pPr lvl="1"/>
            <a:r>
              <a:rPr lang="nl-NL" sz="2000" dirty="0"/>
              <a:t>aan de lakens gaan plukken</a:t>
            </a:r>
          </a:p>
          <a:p>
            <a:pPr lvl="1"/>
            <a:r>
              <a:rPr lang="nl-NL" sz="2000" dirty="0"/>
              <a:t>proberen uit bed te stappen</a:t>
            </a:r>
          </a:p>
          <a:p>
            <a:pPr lvl="1"/>
            <a:r>
              <a:rPr lang="nl-NL" sz="2000" dirty="0"/>
              <a:t>wanen en hallucinaties</a:t>
            </a:r>
          </a:p>
          <a:p>
            <a:pPr lvl="1"/>
            <a:r>
              <a:rPr lang="nl-NL" sz="2000" dirty="0"/>
              <a:t>achterdochtig, schrikachtig, kwaad of agressief</a:t>
            </a:r>
          </a:p>
          <a:p>
            <a:r>
              <a:rPr lang="nl-NL" b="1" dirty="0"/>
              <a:t>Stil en teruggetrokken</a:t>
            </a:r>
            <a:r>
              <a:rPr lang="nl-NL" dirty="0"/>
              <a:t>: </a:t>
            </a:r>
          </a:p>
          <a:p>
            <a:pPr lvl="1"/>
            <a:r>
              <a:rPr lang="nl-NL" sz="2000" dirty="0"/>
              <a:t>patiënt staart voor zich uit</a:t>
            </a:r>
          </a:p>
          <a:p>
            <a:pPr lvl="1"/>
            <a:r>
              <a:rPr lang="nl-NL" sz="2000" dirty="0"/>
              <a:t>maakt moeilijk oogcontact</a:t>
            </a:r>
          </a:p>
          <a:p>
            <a:r>
              <a:rPr lang="nl-NL" b="1" dirty="0"/>
              <a:t>Afwisselend onrustig of stil:</a:t>
            </a:r>
            <a:r>
              <a:rPr lang="nl-NL" dirty="0"/>
              <a:t> </a:t>
            </a:r>
          </a:p>
          <a:p>
            <a:pPr lvl="1"/>
            <a:r>
              <a:rPr lang="nl-NL" sz="2000" dirty="0"/>
              <a:t>overdag heel rustig en teruggetrokken</a:t>
            </a:r>
          </a:p>
          <a:p>
            <a:pPr lvl="1"/>
            <a:r>
              <a:rPr lang="nl-NL" sz="2000" dirty="0"/>
              <a:t>raakt in paniek zodra het donker wordt / moeilijk te kalmeren</a:t>
            </a:r>
          </a:p>
          <a:p>
            <a:endParaRPr lang="nl-NL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C0798458-1102-473B-826C-9AA30B441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Bron: Nederlandse Huisartsen Genootschap</a:t>
            </a:r>
          </a:p>
        </p:txBody>
      </p:sp>
    </p:spTree>
    <p:extLst>
      <p:ext uri="{BB962C8B-B14F-4D97-AF65-F5344CB8AC3E}">
        <p14:creationId xmlns:p14="http://schemas.microsoft.com/office/powerpoint/2010/main" val="598934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09314D-DE09-4871-803C-99637452F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Oorzaken van delier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9B28E85-077B-4BF4-A963-4F01EEF2A1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9" y="1959429"/>
            <a:ext cx="9720071" cy="4023360"/>
          </a:xfrm>
        </p:spPr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nl-NL" b="1" dirty="0"/>
              <a:t>Ziekte </a:t>
            </a:r>
            <a:r>
              <a:rPr lang="nl-NL" i="1" dirty="0"/>
              <a:t>(blaasontsteking, een longontsteking, suikerziekte die niet goed onder controle is, schildklier, hartinfarct, verstopping, ondervoeding, uitdroging, pijn of een gebrek aan slaap)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b="1" dirty="0"/>
              <a:t>Een operatie en/of narcose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b="1" dirty="0"/>
              <a:t>Een ongeval </a:t>
            </a:r>
            <a:r>
              <a:rPr lang="nl-NL" i="1" dirty="0"/>
              <a:t>(heup breken etc.)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b="1" dirty="0"/>
              <a:t>Medicijnen</a:t>
            </a:r>
            <a:r>
              <a:rPr lang="nl-NL" dirty="0"/>
              <a:t> </a:t>
            </a:r>
            <a:r>
              <a:rPr lang="nl-NL" i="1" dirty="0"/>
              <a:t>(bij ouderen door alle medicatie)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Bij </a:t>
            </a:r>
            <a:r>
              <a:rPr lang="nl-NL" b="1" dirty="0"/>
              <a:t>acuut stoppen </a:t>
            </a:r>
            <a:r>
              <a:rPr lang="nl-NL" dirty="0"/>
              <a:t>van: roken, alcohol, kalmeringsmiddelen.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b="1" dirty="0"/>
              <a:t>Dementie</a:t>
            </a:r>
            <a:r>
              <a:rPr lang="nl-NL" dirty="0"/>
              <a:t> </a:t>
            </a:r>
            <a:r>
              <a:rPr lang="nl-NL" i="1" dirty="0"/>
              <a:t>(grotere kans op delier).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Delier in de </a:t>
            </a:r>
            <a:r>
              <a:rPr lang="nl-NL" b="1" dirty="0"/>
              <a:t>voorgeschiedenis.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b="1" dirty="0"/>
              <a:t>Terminale personen </a:t>
            </a:r>
            <a:r>
              <a:rPr lang="nl-NL" i="1" dirty="0"/>
              <a:t>(zwakte, niet eten, stoppen medicatie, sterke pijnstillers).</a:t>
            </a:r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F479433B-D09D-4C86-AED5-CD324DF09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Bron: Nederlandse Huisartsen Genootschap</a:t>
            </a:r>
          </a:p>
        </p:txBody>
      </p:sp>
    </p:spTree>
    <p:extLst>
      <p:ext uri="{BB962C8B-B14F-4D97-AF65-F5344CB8AC3E}">
        <p14:creationId xmlns:p14="http://schemas.microsoft.com/office/powerpoint/2010/main" val="3625243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2007B0-94FA-4912-BF8F-5DC44D4E9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Verschijnselen delier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C3173D5-83CD-4B4B-A4DC-187A704C35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nl-NL" dirty="0"/>
              <a:t>- plotseling ‘niet zichzelf voelen’</a:t>
            </a:r>
          </a:p>
          <a:p>
            <a:r>
              <a:rPr lang="nl-NL" dirty="0"/>
              <a:t>- is verward en praat vaak onsamenhangend (een gesprek is daarom moeilijk te voeren).</a:t>
            </a:r>
          </a:p>
          <a:p>
            <a:r>
              <a:rPr lang="nl-NL" dirty="0"/>
              <a:t>- is niet helder en reageert niet normaal op zijn omgeving.</a:t>
            </a:r>
          </a:p>
          <a:p>
            <a:pPr marL="0" indent="0">
              <a:buNone/>
            </a:pPr>
            <a:r>
              <a:rPr lang="nl-NL" dirty="0"/>
              <a:t> - weinig oogcontact / staren </a:t>
            </a:r>
          </a:p>
          <a:p>
            <a:r>
              <a:rPr lang="nl-NL" dirty="0"/>
              <a:t>- veranderd slaap-waakritme (slaperigheid overdag en nachtelijke onrust)</a:t>
            </a:r>
          </a:p>
          <a:p>
            <a:r>
              <a:rPr lang="nl-NL" dirty="0"/>
              <a:t>- levendige dromen, nachtmerries</a:t>
            </a:r>
          </a:p>
          <a:p>
            <a:r>
              <a:rPr lang="nl-NL" dirty="0"/>
              <a:t>- angstig, rusteloos, emotioneel labiel of snel geïrriteerd zijn</a:t>
            </a:r>
          </a:p>
          <a:p>
            <a:r>
              <a:rPr lang="nl-NL" dirty="0"/>
              <a:t>- heeft soms gedachten die niet kloppen (wanen).</a:t>
            </a:r>
          </a:p>
          <a:p>
            <a:r>
              <a:rPr lang="nl-NL" dirty="0"/>
              <a:t>- ziet, hoort of ruikt soms dingen die er niet zijn (hallucinaties).</a:t>
            </a:r>
          </a:p>
          <a:p>
            <a:endParaRPr lang="nl-NL" dirty="0"/>
          </a:p>
          <a:p>
            <a:endParaRPr lang="nl-NL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E636DA0A-97BD-473F-8A8B-43D128772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Bron: Nederlandse Huisartsen Genootschap</a:t>
            </a:r>
          </a:p>
        </p:txBody>
      </p:sp>
    </p:spTree>
    <p:extLst>
      <p:ext uri="{BB962C8B-B14F-4D97-AF65-F5344CB8AC3E}">
        <p14:creationId xmlns:p14="http://schemas.microsoft.com/office/powerpoint/2010/main" val="14420846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CBE138-1B9A-487A-AC43-DB0927646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behandeling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F592C2A-4CDB-4621-B1C6-8C79B13954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nl-NL" sz="2800" dirty="0"/>
              <a:t>Behandeling van de oorzaak.</a:t>
            </a:r>
          </a:p>
          <a:p>
            <a:pPr>
              <a:buFont typeface="Arial" panose="020B0604020202020204" pitchFamily="34" charset="0"/>
              <a:buChar char="•"/>
            </a:pPr>
            <a:endParaRPr lang="nl-NL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nl-NL" sz="2800" dirty="0"/>
              <a:t>Scheppen van een veilige omgeving voor cliënt.</a:t>
            </a:r>
          </a:p>
          <a:p>
            <a:pPr>
              <a:buFont typeface="Arial" panose="020B0604020202020204" pitchFamily="34" charset="0"/>
              <a:buChar char="•"/>
            </a:pPr>
            <a:endParaRPr lang="nl-NL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nl-NL" sz="2800" dirty="0"/>
              <a:t>Zo nodig medicijnen tegen onrust (</a:t>
            </a:r>
            <a:r>
              <a:rPr lang="nl-NL" sz="2800" dirty="0" err="1"/>
              <a:t>Haldol</a:t>
            </a:r>
            <a:r>
              <a:rPr lang="nl-NL" sz="2800" dirty="0"/>
              <a:t>)</a:t>
            </a:r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1BCB0377-2BEF-48A7-A2EE-757E5D1F5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Bron: Nederlandse Huisartsen Genootschap</a:t>
            </a:r>
          </a:p>
        </p:txBody>
      </p:sp>
    </p:spTree>
    <p:extLst>
      <p:ext uri="{BB962C8B-B14F-4D97-AF65-F5344CB8AC3E}">
        <p14:creationId xmlns:p14="http://schemas.microsoft.com/office/powerpoint/2010/main" val="2711949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EED5EC-A4D0-45B1-B235-BD5498B13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Behandeling van de oorzaak: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10AD517-4A56-4FDD-A932-BEB691A93C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Dat betekent bijvoorbeeld: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antibiotica bij een infectie (bijvoorbeeld een blaasontsteking of longontsteking)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goede pijnbehandeling bij bijvoorbeeld een gebroken heup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laxeermiddelen bij verstopping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het stoppen van medicijnen die juist een delier veroorzaken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het zo nodig geleidelijk afbouwen van medicijnen (opeens stoppen kan ook weer een delier geven)</a:t>
            </a:r>
          </a:p>
          <a:p>
            <a:endParaRPr lang="nl-NL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EB9AE393-6005-493F-B501-F94739E3D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Bron: Nederlandse Huisartsen Genootschap</a:t>
            </a:r>
          </a:p>
        </p:txBody>
      </p:sp>
    </p:spTree>
    <p:extLst>
      <p:ext uri="{BB962C8B-B14F-4D97-AF65-F5344CB8AC3E}">
        <p14:creationId xmlns:p14="http://schemas.microsoft.com/office/powerpoint/2010/main" val="21020737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36D9DA-8A57-4E54-8D7C-A648A4E32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kan jij doen?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298717F-23D2-424E-800C-8DC1D4FA28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8104" y="1847461"/>
            <a:ext cx="9720071" cy="4555205"/>
          </a:xfrm>
        </p:spPr>
        <p:txBody>
          <a:bodyPr>
            <a:normAutofit fontScale="85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bied oriëntatie- en herkenningspunten (klok, kalender, foto’s).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benoem regelmatig persoon, plaats, dag en tijdstip.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spreek rustig en in korte zinnen.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laat de patiënt zo min mogelijk alleen.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beperk bezoek.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beperk het aantal prikkels tot het noodzakelijk minimum (tv, muziek </a:t>
            </a:r>
            <a:r>
              <a:rPr lang="nl-NL" dirty="0" err="1"/>
              <a:t>etc</a:t>
            </a:r>
            <a:r>
              <a:rPr lang="nl-NL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Laat bril en hoortoestel gebruiken als hij/zij dit heeft.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Continue verlichting van de kamer (’s nachts gedempt licht).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toon begrip voor de angst. Ga niet mee in waanideeën (vermijd discussie).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Stimuleer dag-nachtritme.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Zorg voor voldoende vocht en voeding.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pas géén vrijheidsbeperkende maatregelen/fixatie toe.</a:t>
            </a:r>
          </a:p>
          <a:p>
            <a:endParaRPr lang="nl-NL" sz="1100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CEA3FD36-B40C-47EE-A401-B30A2AA18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Bron: Nederlandse Huisartsen Genootschap</a:t>
            </a:r>
          </a:p>
        </p:txBody>
      </p:sp>
    </p:spTree>
    <p:extLst>
      <p:ext uri="{BB962C8B-B14F-4D97-AF65-F5344CB8AC3E}">
        <p14:creationId xmlns:p14="http://schemas.microsoft.com/office/powerpoint/2010/main" val="803992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6B17CD-1D23-4186-B1AE-46C7700CCC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2176" y="278668"/>
            <a:ext cx="10515600" cy="1325563"/>
          </a:xfrm>
        </p:spPr>
        <p:txBody>
          <a:bodyPr/>
          <a:lstStyle/>
          <a:p>
            <a:r>
              <a:rPr lang="nl-NL" dirty="0"/>
              <a:t>Delier – </a:t>
            </a:r>
            <a:r>
              <a:rPr lang="nl-NL" dirty="0" err="1"/>
              <a:t>the</a:t>
            </a:r>
            <a:r>
              <a:rPr lang="nl-NL" dirty="0"/>
              <a:t> game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404E04D-5B02-4C55-9A64-15FF711D75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75249"/>
            <a:ext cx="10515600" cy="3601714"/>
          </a:xfrm>
        </p:spPr>
        <p:txBody>
          <a:bodyPr/>
          <a:lstStyle/>
          <a:p>
            <a:r>
              <a:rPr lang="nl-NL">
                <a:solidFill>
                  <a:srgbClr val="002060"/>
                </a:solidFill>
              </a:rPr>
              <a:t>Ga naar: 	www.deliriumexperience.nl</a:t>
            </a:r>
          </a:p>
          <a:p>
            <a:endParaRPr lang="nl-NL">
              <a:solidFill>
                <a:srgbClr val="002060"/>
              </a:solidFill>
            </a:endParaRPr>
          </a:p>
          <a:p>
            <a:r>
              <a:rPr lang="nl-NL">
                <a:solidFill>
                  <a:srgbClr val="002060"/>
                </a:solidFill>
              </a:rPr>
              <a:t>Mail: 	geraldien_wubs@hotmail.com	</a:t>
            </a:r>
          </a:p>
          <a:p>
            <a:r>
              <a:rPr lang="nl-NL">
                <a:solidFill>
                  <a:srgbClr val="002060"/>
                </a:solidFill>
              </a:rPr>
              <a:t>WW: 	Sebastiaan1</a:t>
            </a:r>
          </a:p>
          <a:p>
            <a:endParaRPr lang="nl-NL"/>
          </a:p>
          <a:p>
            <a:pPr marL="0" indent="0">
              <a:buNone/>
            </a:pPr>
            <a:r>
              <a:rPr lang="nl-NL"/>
              <a:t>Speel het spel, klik op de verschillende tekentjes in het veld.</a:t>
            </a:r>
            <a:endParaRPr lang="nl-NL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958FCDB1-5B92-4D86-9AA1-6C1C7F820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Bron: Nederlandse Huisartsen Genootschap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713B0643-E28A-4D30-B790-4AB90401A8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859663">
            <a:off x="7165453" y="761369"/>
            <a:ext cx="4562475" cy="27432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4541573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">
  <a:themeElements>
    <a:clrScheme name="Integraal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Integra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125000"/>
              </a:schemeClr>
              <a:schemeClr val="phClr">
                <a:tint val="92000"/>
                <a:shade val="70000"/>
                <a:satMod val="110000"/>
              </a:schemeClr>
            </a:duotone>
          </a:blip>
          <a:tile tx="0" ty="0" sx="22000" sy="2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E736489A-00C3-4E0A-AAA8-D4D3127BA5B3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464</TotalTime>
  <Words>583</Words>
  <Application>Microsoft Office PowerPoint</Application>
  <PresentationFormat>Breedbeeld</PresentationFormat>
  <Paragraphs>84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5" baseType="lpstr">
      <vt:lpstr>Arial</vt:lpstr>
      <vt:lpstr>Calibri</vt:lpstr>
      <vt:lpstr>Tw Cen MT</vt:lpstr>
      <vt:lpstr>Tw Cen MT Condensed</vt:lpstr>
      <vt:lpstr>Wingdings 3</vt:lpstr>
      <vt:lpstr>Integraal</vt:lpstr>
      <vt:lpstr>DELIER</vt:lpstr>
      <vt:lpstr>Wat is een delier?</vt:lpstr>
      <vt:lpstr>3 Vormen van delier</vt:lpstr>
      <vt:lpstr>Oorzaken van delier</vt:lpstr>
      <vt:lpstr>Verschijnselen delier</vt:lpstr>
      <vt:lpstr>behandeling</vt:lpstr>
      <vt:lpstr>Behandeling van de oorzaak:</vt:lpstr>
      <vt:lpstr>Wat kan jij doen?</vt:lpstr>
      <vt:lpstr>Delier – the game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Geraldien Rijkse- Wubs</dc:creator>
  <cp:lastModifiedBy>Geraldien Rijkse- Wubs</cp:lastModifiedBy>
  <cp:revision>11</cp:revision>
  <dcterms:created xsi:type="dcterms:W3CDTF">2019-12-11T17:32:09Z</dcterms:created>
  <dcterms:modified xsi:type="dcterms:W3CDTF">2019-12-12T11:03:00Z</dcterms:modified>
</cp:coreProperties>
</file>